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78" r:id="rId1"/>
  </p:sldMasterIdLst>
  <p:notesMasterIdLst>
    <p:notesMasterId r:id="rId51"/>
  </p:notesMasterIdLst>
  <p:sldIdLst>
    <p:sldId id="256" r:id="rId2"/>
    <p:sldId id="298" r:id="rId3"/>
    <p:sldId id="278" r:id="rId4"/>
    <p:sldId id="326" r:id="rId5"/>
    <p:sldId id="339" r:id="rId6"/>
    <p:sldId id="341" r:id="rId7"/>
    <p:sldId id="342" r:id="rId8"/>
    <p:sldId id="344" r:id="rId9"/>
    <p:sldId id="343" r:id="rId10"/>
    <p:sldId id="345" r:id="rId11"/>
    <p:sldId id="346" r:id="rId12"/>
    <p:sldId id="347" r:id="rId13"/>
    <p:sldId id="348" r:id="rId14"/>
    <p:sldId id="328" r:id="rId15"/>
    <p:sldId id="329" r:id="rId16"/>
    <p:sldId id="349" r:id="rId17"/>
    <p:sldId id="330" r:id="rId18"/>
    <p:sldId id="331" r:id="rId19"/>
    <p:sldId id="350" r:id="rId20"/>
    <p:sldId id="332" r:id="rId21"/>
    <p:sldId id="333" r:id="rId22"/>
    <p:sldId id="363" r:id="rId23"/>
    <p:sldId id="351" r:id="rId24"/>
    <p:sldId id="362" r:id="rId25"/>
    <p:sldId id="365" r:id="rId26"/>
    <p:sldId id="340" r:id="rId27"/>
    <p:sldId id="334" r:id="rId28"/>
    <p:sldId id="335" r:id="rId29"/>
    <p:sldId id="338" r:id="rId30"/>
    <p:sldId id="336" r:id="rId31"/>
    <p:sldId id="337" r:id="rId32"/>
    <p:sldId id="352" r:id="rId33"/>
    <p:sldId id="354" r:id="rId34"/>
    <p:sldId id="355" r:id="rId35"/>
    <p:sldId id="364" r:id="rId36"/>
    <p:sldId id="357" r:id="rId37"/>
    <p:sldId id="356" r:id="rId38"/>
    <p:sldId id="353" r:id="rId39"/>
    <p:sldId id="361" r:id="rId40"/>
    <p:sldId id="367" r:id="rId41"/>
    <p:sldId id="360" r:id="rId42"/>
    <p:sldId id="359" r:id="rId43"/>
    <p:sldId id="358" r:id="rId44"/>
    <p:sldId id="366" r:id="rId45"/>
    <p:sldId id="368" r:id="rId46"/>
    <p:sldId id="275" r:id="rId47"/>
    <p:sldId id="260" r:id="rId48"/>
    <p:sldId id="276" r:id="rId49"/>
    <p:sldId id="32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D5277-8DBD-4BFB-A52F-E5AC70469874}" v="1" dt="2023-05-10T02:04:09.5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88" d="100"/>
          <a:sy n="88" d="100"/>
        </p:scale>
        <p:origin x="14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073D5277-8DBD-4BFB-A52F-E5AC70469874}"/>
    <pc:docChg chg="undo custSel addSld modSld sldOrd">
      <pc:chgData name="Emily Crose" userId="5a1598ef78992c55" providerId="LiveId" clId="{073D5277-8DBD-4BFB-A52F-E5AC70469874}" dt="2023-05-10T02:04:19.478" v="77" actId="26606"/>
      <pc:docMkLst>
        <pc:docMk/>
      </pc:docMkLst>
      <pc:sldChg chg="modSp mod">
        <pc:chgData name="Emily Crose" userId="5a1598ef78992c55" providerId="LiveId" clId="{073D5277-8DBD-4BFB-A52F-E5AC70469874}" dt="2023-05-10T01:55:51.768" v="1" actId="20577"/>
        <pc:sldMkLst>
          <pc:docMk/>
          <pc:sldMk cId="1938681844" sldId="256"/>
        </pc:sldMkLst>
        <pc:spChg chg="mod">
          <ac:chgData name="Emily Crose" userId="5a1598ef78992c55" providerId="LiveId" clId="{073D5277-8DBD-4BFB-A52F-E5AC70469874}" dt="2023-05-10T01:55:51.768" v="1" actId="20577"/>
          <ac:spMkLst>
            <pc:docMk/>
            <pc:sldMk cId="1938681844" sldId="256"/>
            <ac:spMk id="3" creationId="{AF3ACA5B-2163-AEC4-7BB9-C0423A72604D}"/>
          </ac:spMkLst>
        </pc:spChg>
      </pc:sldChg>
      <pc:sldChg chg="mod modShow">
        <pc:chgData name="Emily Crose" userId="5a1598ef78992c55" providerId="LiveId" clId="{073D5277-8DBD-4BFB-A52F-E5AC70469874}" dt="2023-05-10T01:56:11.735" v="2" actId="729"/>
        <pc:sldMkLst>
          <pc:docMk/>
          <pc:sldMk cId="3519171936" sldId="278"/>
        </pc:sldMkLst>
      </pc:sldChg>
      <pc:sldChg chg="ord">
        <pc:chgData name="Emily Crose" userId="5a1598ef78992c55" providerId="LiveId" clId="{073D5277-8DBD-4BFB-A52F-E5AC70469874}" dt="2023-05-10T01:57:12.346" v="4"/>
        <pc:sldMkLst>
          <pc:docMk/>
          <pc:sldMk cId="909273344" sldId="332"/>
        </pc:sldMkLst>
      </pc:sldChg>
      <pc:sldChg chg="addSp delSp modSp new mod setBg modClrScheme delDesignElem chgLayout">
        <pc:chgData name="Emily Crose" userId="5a1598ef78992c55" providerId="LiveId" clId="{073D5277-8DBD-4BFB-A52F-E5AC70469874}" dt="2023-05-10T02:04:19.478" v="77" actId="26606"/>
        <pc:sldMkLst>
          <pc:docMk/>
          <pc:sldMk cId="1928274179" sldId="366"/>
        </pc:sldMkLst>
        <pc:spChg chg="mod ord">
          <ac:chgData name="Emily Crose" userId="5a1598ef78992c55" providerId="LiveId" clId="{073D5277-8DBD-4BFB-A52F-E5AC70469874}" dt="2023-05-10T02:04:19.478" v="77" actId="26606"/>
          <ac:spMkLst>
            <pc:docMk/>
            <pc:sldMk cId="1928274179" sldId="366"/>
            <ac:spMk id="2" creationId="{47F32876-BC82-0D59-0412-6F2DDEBFA628}"/>
          </ac:spMkLst>
        </pc:spChg>
        <pc:spChg chg="del mod">
          <ac:chgData name="Emily Crose" userId="5a1598ef78992c55" providerId="LiveId" clId="{073D5277-8DBD-4BFB-A52F-E5AC70469874}" dt="2023-05-10T02:03:09.408" v="73" actId="700"/>
          <ac:spMkLst>
            <pc:docMk/>
            <pc:sldMk cId="1928274179" sldId="366"/>
            <ac:spMk id="3" creationId="{483179E5-B56C-E7BA-C8F5-14D0EED8555A}"/>
          </ac:spMkLst>
        </pc:spChg>
        <pc:spChg chg="add del">
          <ac:chgData name="Emily Crose" userId="5a1598ef78992c55" providerId="LiveId" clId="{073D5277-8DBD-4BFB-A52F-E5AC70469874}" dt="2023-05-10T02:03:09.408" v="73" actId="700"/>
          <ac:spMkLst>
            <pc:docMk/>
            <pc:sldMk cId="1928274179" sldId="366"/>
            <ac:spMk id="10" creationId="{DF43132E-D4DF-4A83-9344-A782D0F5D9F6}"/>
          </ac:spMkLst>
        </pc:spChg>
        <pc:spChg chg="add del">
          <ac:chgData name="Emily Crose" userId="5a1598ef78992c55" providerId="LiveId" clId="{073D5277-8DBD-4BFB-A52F-E5AC70469874}" dt="2023-05-10T02:02:25.582" v="35" actId="26606"/>
          <ac:spMkLst>
            <pc:docMk/>
            <pc:sldMk cId="1928274179" sldId="366"/>
            <ac:spMk id="11" creationId="{0DC895F7-4E59-40FB-87DD-ACE47F94C143}"/>
          </ac:spMkLst>
        </pc:spChg>
        <pc:spChg chg="add del">
          <ac:chgData name="Emily Crose" userId="5a1598ef78992c55" providerId="LiveId" clId="{073D5277-8DBD-4BFB-A52F-E5AC70469874}" dt="2023-05-10T02:02:27.333" v="37" actId="26606"/>
          <ac:spMkLst>
            <pc:docMk/>
            <pc:sldMk cId="1928274179" sldId="366"/>
            <ac:spMk id="16" creationId="{0DC895F7-4E59-40FB-87DD-ACE47F94C143}"/>
          </ac:spMkLst>
        </pc:spChg>
        <pc:spChg chg="add">
          <ac:chgData name="Emily Crose" userId="5a1598ef78992c55" providerId="LiveId" clId="{073D5277-8DBD-4BFB-A52F-E5AC70469874}" dt="2023-05-10T02:04:19.478" v="77" actId="26606"/>
          <ac:spMkLst>
            <pc:docMk/>
            <pc:sldMk cId="1928274179" sldId="366"/>
            <ac:spMk id="19" creationId="{0DC895F7-4E59-40FB-87DD-ACE47F94C143}"/>
          </ac:spMkLst>
        </pc:spChg>
        <pc:picChg chg="add del">
          <ac:chgData name="Emily Crose" userId="5a1598ef78992c55" providerId="LiveId" clId="{073D5277-8DBD-4BFB-A52F-E5AC70469874}" dt="2023-05-10T02:02:25.582" v="35" actId="26606"/>
          <ac:picMkLst>
            <pc:docMk/>
            <pc:sldMk cId="1928274179" sldId="366"/>
            <ac:picMk id="5" creationId="{DF8D2FB7-6187-5929-95D1-CBF046064686}"/>
          </ac:picMkLst>
        </pc:picChg>
        <pc:picChg chg="add mod">
          <ac:chgData name="Emily Crose" userId="5a1598ef78992c55" providerId="LiveId" clId="{073D5277-8DBD-4BFB-A52F-E5AC70469874}" dt="2023-05-10T02:04:19.478" v="77" actId="26606"/>
          <ac:picMkLst>
            <pc:docMk/>
            <pc:sldMk cId="1928274179" sldId="366"/>
            <ac:picMk id="6" creationId="{B8C6BB20-A72C-21F3-6A99-2A0F23880EEE}"/>
          </ac:picMkLst>
        </pc:picChg>
        <pc:picChg chg="add del">
          <ac:chgData name="Emily Crose" userId="5a1598ef78992c55" providerId="LiveId" clId="{073D5277-8DBD-4BFB-A52F-E5AC70469874}" dt="2023-05-10T02:03:09.408" v="73" actId="700"/>
          <ac:picMkLst>
            <pc:docMk/>
            <pc:sldMk cId="1928274179" sldId="366"/>
            <ac:picMk id="8" creationId="{18BD78ED-75E1-4879-B369-BC61F7C45E22}"/>
          </ac:picMkLst>
        </pc:picChg>
        <pc:picChg chg="add del">
          <ac:chgData name="Emily Crose" userId="5a1598ef78992c55" providerId="LiveId" clId="{073D5277-8DBD-4BFB-A52F-E5AC70469874}" dt="2023-05-10T02:02:25.582" v="35" actId="26606"/>
          <ac:picMkLst>
            <pc:docMk/>
            <pc:sldMk cId="1928274179" sldId="366"/>
            <ac:picMk id="9" creationId="{CBECFFDC-94DB-4DA3-94FE-22FEDDA8FA30}"/>
          </ac:picMkLst>
        </pc:picChg>
        <pc:picChg chg="add del">
          <ac:chgData name="Emily Crose" userId="5a1598ef78992c55" providerId="LiveId" clId="{073D5277-8DBD-4BFB-A52F-E5AC70469874}" dt="2023-05-10T02:02:25.582" v="35" actId="26606"/>
          <ac:picMkLst>
            <pc:docMk/>
            <pc:sldMk cId="1928274179" sldId="366"/>
            <ac:picMk id="13" creationId="{1A4C720E-710D-44F8-A8D7-2BAA61E1814B}"/>
          </ac:picMkLst>
        </pc:picChg>
        <pc:picChg chg="add">
          <ac:chgData name="Emily Crose" userId="5a1598ef78992c55" providerId="LiveId" clId="{073D5277-8DBD-4BFB-A52F-E5AC70469874}" dt="2023-05-10T02:04:19.478" v="77" actId="26606"/>
          <ac:picMkLst>
            <pc:docMk/>
            <pc:sldMk cId="1928274179" sldId="366"/>
            <ac:picMk id="14"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5" creationId="{CBECFFDC-94DB-4DA3-94FE-22FEDDA8FA30}"/>
          </ac:picMkLst>
        </pc:picChg>
        <pc:picChg chg="add del">
          <ac:chgData name="Emily Crose" userId="5a1598ef78992c55" providerId="LiveId" clId="{073D5277-8DBD-4BFB-A52F-E5AC70469874}" dt="2023-05-10T02:02:27.333" v="37" actId="26606"/>
          <ac:picMkLst>
            <pc:docMk/>
            <pc:sldMk cId="1928274179" sldId="366"/>
            <ac:picMk id="17" creationId="{E9ADAD82-811B-E0D6-241F-845997DE842D}"/>
          </ac:picMkLst>
        </pc:picChg>
        <pc:picChg chg="add del">
          <ac:chgData name="Emily Crose" userId="5a1598ef78992c55" providerId="LiveId" clId="{073D5277-8DBD-4BFB-A52F-E5AC70469874}" dt="2023-05-10T02:02:27.333" v="37" actId="26606"/>
          <ac:picMkLst>
            <pc:docMk/>
            <pc:sldMk cId="1928274179" sldId="366"/>
            <ac:picMk id="18" creationId="{1A4C720E-710D-44F8-A8D7-2BAA61E1814B}"/>
          </ac:picMkLst>
        </pc:picChg>
        <pc:picChg chg="add">
          <ac:chgData name="Emily Crose" userId="5a1598ef78992c55" providerId="LiveId" clId="{073D5277-8DBD-4BFB-A52F-E5AC70469874}" dt="2023-05-10T02:04:19.478" v="77" actId="26606"/>
          <ac:picMkLst>
            <pc:docMk/>
            <pc:sldMk cId="1928274179" sldId="366"/>
            <ac:picMk id="20" creationId="{1A4C720E-710D-44F8-A8D7-2BAA61E1814B}"/>
          </ac:picMkLst>
        </pc:picChg>
        <pc:cxnChg chg="add del">
          <ac:chgData name="Emily Crose" userId="5a1598ef78992c55" providerId="LiveId" clId="{073D5277-8DBD-4BFB-A52F-E5AC70469874}" dt="2023-05-10T02:03:09.408" v="73" actId="700"/>
          <ac:cxnSpMkLst>
            <pc:docMk/>
            <pc:sldMk cId="1928274179" sldId="366"/>
            <ac:cxnSpMk id="12" creationId="{6AA24BC1-1577-4586-AD7A-417660E37253}"/>
          </ac:cxnSpMkLst>
        </pc:cxnChg>
      </pc:sldChg>
    </pc:docChg>
  </pc:docChgLst>
  <pc:docChgLst>
    <pc:chgData name="Emily Crose" userId="5a1598ef78992c55" providerId="LiveId" clId="{DE46F9AC-DA44-4D90-88AD-79EF4B27EC70}"/>
    <pc:docChg chg="undo custSel addSld delSld modSld sldOrd addSection delSection">
      <pc:chgData name="Emily Crose" userId="5a1598ef78992c55" providerId="LiveId" clId="{DE46F9AC-DA44-4D90-88AD-79EF4B27EC70}" dt="2023-04-26T10:58:08.691" v="7122" actId="20577"/>
      <pc:docMkLst>
        <pc:docMk/>
      </pc:docMkLst>
      <pc:sldChg chg="addSp delSp modSp mod setBg setClrOvrMap delDesignElem">
        <pc:chgData name="Emily Crose" userId="5a1598ef78992c55" providerId="LiveId" clId="{DE46F9AC-DA44-4D90-88AD-79EF4B27EC70}" dt="2023-04-22T22:21:37.530" v="17" actId="26606"/>
        <pc:sldMkLst>
          <pc:docMk/>
          <pc:sldMk cId="1938681844" sldId="256"/>
        </pc:sldMkLst>
        <pc:spChg chg="mod">
          <ac:chgData name="Emily Crose" userId="5a1598ef78992c55" providerId="LiveId" clId="{DE46F9AC-DA44-4D90-88AD-79EF4B27EC70}" dt="2023-04-22T22:21:37.530" v="17" actId="26606"/>
          <ac:spMkLst>
            <pc:docMk/>
            <pc:sldMk cId="1938681844" sldId="256"/>
            <ac:spMk id="2" creationId="{E84EBFFF-D976-C46F-C884-33E6C3D3D040}"/>
          </ac:spMkLst>
        </pc:spChg>
        <pc:spChg chg="mod">
          <ac:chgData name="Emily Crose" userId="5a1598ef78992c55" providerId="LiveId" clId="{DE46F9AC-DA44-4D90-88AD-79EF4B27EC70}" dt="2023-04-22T22:21:37.530" v="17" actId="26606"/>
          <ac:spMkLst>
            <pc:docMk/>
            <pc:sldMk cId="1938681844" sldId="256"/>
            <ac:spMk id="3" creationId="{AF3ACA5B-2163-AEC4-7BB9-C0423A72604D}"/>
          </ac:spMkLst>
        </pc:spChg>
        <pc:spChg chg="del">
          <ac:chgData name="Emily Crose" userId="5a1598ef78992c55" providerId="LiveId" clId="{DE46F9AC-DA44-4D90-88AD-79EF4B27EC70}" dt="2023-04-22T22:20:30.728" v="8"/>
          <ac:spMkLst>
            <pc:docMk/>
            <pc:sldMk cId="1938681844" sldId="256"/>
            <ac:spMk id="10" creationId="{EAAC8963-AF89-4FC1-910B-686E223CD28D}"/>
          </ac:spMkLst>
        </pc:spChg>
        <pc:spChg chg="add">
          <ac:chgData name="Emily Crose" userId="5a1598ef78992c55" providerId="LiveId" clId="{DE46F9AC-DA44-4D90-88AD-79EF4B27EC70}" dt="2023-04-22T22:21:37.530" v="17" actId="26606"/>
          <ac:spMkLst>
            <pc:docMk/>
            <pc:sldMk cId="1938681844" sldId="256"/>
            <ac:spMk id="16" creationId="{5BBD3ED2-B0E6-45A2-ABD5-ECF31BC37C2E}"/>
          </ac:spMkLst>
        </pc:spChg>
        <pc:spChg chg="del">
          <ac:chgData name="Emily Crose" userId="5a1598ef78992c55" providerId="LiveId" clId="{DE46F9AC-DA44-4D90-88AD-79EF4B27EC70}" dt="2023-04-22T22:20:30.728" v="8"/>
          <ac:spMkLst>
            <pc:docMk/>
            <pc:sldMk cId="1938681844" sldId="256"/>
            <ac:spMk id="17" creationId="{23A4F197-86BE-42C9-A95B-A488B7683C2E}"/>
          </ac:spMkLst>
        </pc:spChg>
        <pc:spChg chg="add">
          <ac:chgData name="Emily Crose" userId="5a1598ef78992c55" providerId="LiveId" clId="{DE46F9AC-DA44-4D90-88AD-79EF4B27EC70}" dt="2023-04-22T22:21:37.530" v="17" actId="26606"/>
          <ac:spMkLst>
            <pc:docMk/>
            <pc:sldMk cId="1938681844" sldId="256"/>
            <ac:spMk id="18" creationId="{F2D2D1E8-4ABF-4B6B-B39D-40B080B61E49}"/>
          </ac:spMkLst>
        </pc:spChg>
        <pc:spChg chg="add">
          <ac:chgData name="Emily Crose" userId="5a1598ef78992c55" providerId="LiveId" clId="{DE46F9AC-DA44-4D90-88AD-79EF4B27EC70}" dt="2023-04-22T22:21:37.530" v="17" actId="26606"/>
          <ac:spMkLst>
            <pc:docMk/>
            <pc:sldMk cId="1938681844" sldId="256"/>
            <ac:spMk id="19" creationId="{BC7AB4B5-66A5-48D1-BD88-C60A16ED971B}"/>
          </ac:spMkLst>
        </pc:spChg>
        <pc:picChg chg="del">
          <ac:chgData name="Emily Crose" userId="5a1598ef78992c55" providerId="LiveId" clId="{DE46F9AC-DA44-4D90-88AD-79EF4B27EC70}" dt="2023-04-22T22:20:30.728" v="8"/>
          <ac:picMkLst>
            <pc:docMk/>
            <pc:sldMk cId="1938681844" sldId="256"/>
            <ac:picMk id="8" creationId="{A17F7527-5AC0-479A-B79F-9CF463410490}"/>
          </ac:picMkLst>
        </pc:picChg>
        <pc:picChg chg="del">
          <ac:chgData name="Emily Crose" userId="5a1598ef78992c55" providerId="LiveId" clId="{DE46F9AC-DA44-4D90-88AD-79EF4B27EC70}" dt="2023-04-22T22:20:30.728" v="8"/>
          <ac:picMkLst>
            <pc:docMk/>
            <pc:sldMk cId="1938681844" sldId="256"/>
            <ac:picMk id="12" creationId="{41BDA784-DB63-4168-8CC9-0DA04775B2DD}"/>
          </ac:picMkLst>
        </pc:picChg>
      </pc:sldChg>
      <pc:sldChg chg="modSp mod setBg">
        <pc:chgData name="Emily Crose" userId="5a1598ef78992c55" providerId="LiveId" clId="{DE46F9AC-DA44-4D90-88AD-79EF4B27EC70}" dt="2023-04-22T22:21:06.713" v="15" actId="26606"/>
        <pc:sldMkLst>
          <pc:docMk/>
          <pc:sldMk cId="3300517546" sldId="275"/>
        </pc:sldMkLst>
        <pc:spChg chg="mod ord">
          <ac:chgData name="Emily Crose" userId="5a1598ef78992c55" providerId="LiveId" clId="{DE46F9AC-DA44-4D90-88AD-79EF4B27EC70}" dt="2023-04-22T22:21:06.713" v="15" actId="26606"/>
          <ac:spMkLst>
            <pc:docMk/>
            <pc:sldMk cId="3300517546" sldId="275"/>
            <ac:spMk id="2" creationId="{1325A63D-9015-F666-B15A-F5E3B102B45E}"/>
          </ac:spMkLst>
        </pc:spChg>
        <pc:picChg chg="mod">
          <ac:chgData name="Emily Crose" userId="5a1598ef78992c55" providerId="LiveId" clId="{DE46F9AC-DA44-4D90-88AD-79EF4B27EC70}" dt="2023-04-22T22:21:06.713" v="15" actId="26606"/>
          <ac:picMkLst>
            <pc:docMk/>
            <pc:sldMk cId="3300517546" sldId="275"/>
            <ac:picMk id="4" creationId="{72FB41A9-A395-49B7-67FB-1B721D61D774}"/>
          </ac:picMkLst>
        </pc:picChg>
      </pc:sldChg>
      <pc:sldChg chg="del">
        <pc:chgData name="Emily Crose" userId="5a1598ef78992c55" providerId="LiveId" clId="{DE46F9AC-DA44-4D90-88AD-79EF4B27EC70}" dt="2023-04-22T21:22:57.057" v="2" actId="47"/>
        <pc:sldMkLst>
          <pc:docMk/>
          <pc:sldMk cId="2158119916" sldId="277"/>
        </pc:sldMkLst>
      </pc:sldChg>
      <pc:sldChg chg="delSp modSp mod setBg setClrOvrMap delDesignElem">
        <pc:chgData name="Emily Crose" userId="5a1598ef78992c55" providerId="LiveId" clId="{DE46F9AC-DA44-4D90-88AD-79EF4B27EC70}" dt="2023-04-22T22:21:19.653" v="16" actId="26606"/>
        <pc:sldMkLst>
          <pc:docMk/>
          <pc:sldMk cId="3519171936" sldId="278"/>
        </pc:sldMkLst>
        <pc:spChg chg="mod">
          <ac:chgData name="Emily Crose" userId="5a1598ef78992c55" providerId="LiveId" clId="{DE46F9AC-DA44-4D90-88AD-79EF4B27EC70}" dt="2023-04-22T22:21:19.653" v="16" actId="26606"/>
          <ac:spMkLst>
            <pc:docMk/>
            <pc:sldMk cId="3519171936" sldId="278"/>
            <ac:spMk id="4" creationId="{8128039C-0EE4-9C77-38DE-69A5998C5EFF}"/>
          </ac:spMkLst>
        </pc:spChg>
        <pc:spChg chg="del">
          <ac:chgData name="Emily Crose" userId="5a1598ef78992c55" providerId="LiveId" clId="{DE46F9AC-DA44-4D90-88AD-79EF4B27EC70}" dt="2023-04-22T22:20:30.728" v="8"/>
          <ac:spMkLst>
            <pc:docMk/>
            <pc:sldMk cId="3519171936" sldId="278"/>
            <ac:spMk id="9" creationId="{1F94DC1C-47D1-41D7-8B1B-9A036D614027}"/>
          </ac:spMkLst>
        </pc:spChg>
        <pc:spChg chg="del">
          <ac:chgData name="Emily Crose" userId="5a1598ef78992c55" providerId="LiveId" clId="{DE46F9AC-DA44-4D90-88AD-79EF4B27EC70}" dt="2023-04-22T22:20:30.728" v="8"/>
          <ac:spMkLst>
            <pc:docMk/>
            <pc:sldMk cId="3519171936" sldId="278"/>
            <ac:spMk id="100" creationId="{AC12A592-C02D-46EF-8E1F-9335DB8D71DF}"/>
          </ac:spMkLst>
        </pc:spChg>
        <pc:spChg chg="del">
          <ac:chgData name="Emily Crose" userId="5a1598ef78992c55" providerId="LiveId" clId="{DE46F9AC-DA44-4D90-88AD-79EF4B27EC70}" dt="2023-04-22T22:20:30.728" v="8"/>
          <ac:spMkLst>
            <pc:docMk/>
            <pc:sldMk cId="3519171936" sldId="278"/>
            <ac:spMk id="101" creationId="{24005816-5BCA-4665-8A58-5580F8E9C84A}"/>
          </ac:spMkLst>
        </pc:spChg>
        <pc:grpChg chg="del">
          <ac:chgData name="Emily Crose" userId="5a1598ef78992c55" providerId="LiveId" clId="{DE46F9AC-DA44-4D90-88AD-79EF4B27EC70}" dt="2023-04-22T22:20:30.728" v="8"/>
          <ac:grpSpMkLst>
            <pc:docMk/>
            <pc:sldMk cId="3519171936" sldId="278"/>
            <ac:grpSpMk id="102" creationId="{BF07F359-8CA3-4854-91E7-EE6004020511}"/>
          </ac:grpSpMkLst>
        </pc:grpChg>
        <pc:picChg chg="del">
          <ac:chgData name="Emily Crose" userId="5a1598ef78992c55" providerId="LiveId" clId="{DE46F9AC-DA44-4D90-88AD-79EF4B27EC70}" dt="2023-04-22T22:20:30.728" v="8"/>
          <ac:picMkLst>
            <pc:docMk/>
            <pc:sldMk cId="3519171936" sldId="278"/>
            <ac:picMk id="7" creationId="{6AF6706C-CF07-43A1-BCC4-CBA5D33820DA}"/>
          </ac:picMkLst>
        </pc:picChg>
        <pc:picChg chg="del">
          <ac:chgData name="Emily Crose" userId="5a1598ef78992c55" providerId="LiveId" clId="{DE46F9AC-DA44-4D90-88AD-79EF4B27EC70}" dt="2023-04-22T22:20:30.728" v="8"/>
          <ac:picMkLst>
            <pc:docMk/>
            <pc:sldMk cId="3519171936" sldId="278"/>
            <ac:picMk id="12" creationId="{811383CE-CE86-4E1C-B289-798EB9E6E0E5}"/>
          </ac:picMkLst>
        </pc:picChg>
        <pc:picChg chg="mod">
          <ac:chgData name="Emily Crose" userId="5a1598ef78992c55" providerId="LiveId" clId="{DE46F9AC-DA44-4D90-88AD-79EF4B27EC70}" dt="2023-04-22T22:21:19.653" v="16" actId="26606"/>
          <ac:picMkLst>
            <pc:docMk/>
            <pc:sldMk cId="3519171936" sldId="278"/>
            <ac:picMk id="128" creationId="{69A5B6A9-EFF6-F1E9-427D-84DE1E852A4D}"/>
          </ac:picMkLst>
        </pc:picChg>
      </pc:sldChg>
      <pc:sldChg chg="del">
        <pc:chgData name="Emily Crose" userId="5a1598ef78992c55" providerId="LiveId" clId="{DE46F9AC-DA44-4D90-88AD-79EF4B27EC70}" dt="2023-04-22T21:22:57.057" v="2" actId="47"/>
        <pc:sldMkLst>
          <pc:docMk/>
          <pc:sldMk cId="3076984293" sldId="280"/>
        </pc:sldMkLst>
      </pc:sldChg>
      <pc:sldChg chg="del">
        <pc:chgData name="Emily Crose" userId="5a1598ef78992c55" providerId="LiveId" clId="{DE46F9AC-DA44-4D90-88AD-79EF4B27EC70}" dt="2023-04-22T21:22:57.057" v="2" actId="47"/>
        <pc:sldMkLst>
          <pc:docMk/>
          <pc:sldMk cId="3028504148" sldId="281"/>
        </pc:sldMkLst>
      </pc:sldChg>
      <pc:sldChg chg="addSp modSp mod setBg">
        <pc:chgData name="Emily Crose" userId="5a1598ef78992c55" providerId="LiveId" clId="{DE46F9AC-DA44-4D90-88AD-79EF4B27EC70}" dt="2023-04-22T22:21:44.924" v="19" actId="27614"/>
        <pc:sldMkLst>
          <pc:docMk/>
          <pc:sldMk cId="51780103" sldId="298"/>
        </pc:sldMkLst>
        <pc:spChg chg="mod">
          <ac:chgData name="Emily Crose" userId="5a1598ef78992c55" providerId="LiveId" clId="{DE46F9AC-DA44-4D90-88AD-79EF4B27EC70}" dt="2023-04-22T22:21:43.022" v="18" actId="26606"/>
          <ac:spMkLst>
            <pc:docMk/>
            <pc:sldMk cId="51780103" sldId="298"/>
            <ac:spMk id="4" creationId="{DB70F10A-4AE0-900A-BDD6-828E86756083}"/>
          </ac:spMkLst>
        </pc:spChg>
        <pc:picChg chg="add mod">
          <ac:chgData name="Emily Crose" userId="5a1598ef78992c55" providerId="LiveId" clId="{DE46F9AC-DA44-4D90-88AD-79EF4B27EC70}" dt="2023-04-22T22:21:44.924" v="19" actId="27614"/>
          <ac:picMkLst>
            <pc:docMk/>
            <pc:sldMk cId="51780103" sldId="298"/>
            <ac:picMk id="6" creationId="{FA77F789-B7DB-2B13-41D4-0637BBC6A9EC}"/>
          </ac:picMkLst>
        </pc:picChg>
      </pc:sldChg>
      <pc:sldChg chg="delSp delDesignElem">
        <pc:chgData name="Emily Crose" userId="5a1598ef78992c55" providerId="LiveId" clId="{DE46F9AC-DA44-4D90-88AD-79EF4B27EC70}" dt="2023-04-22T22:20:30.728" v="8"/>
        <pc:sldMkLst>
          <pc:docMk/>
          <pc:sldMk cId="3451560091" sldId="324"/>
        </pc:sldMkLst>
        <pc:spChg chg="del">
          <ac:chgData name="Emily Crose" userId="5a1598ef78992c55" providerId="LiveId" clId="{DE46F9AC-DA44-4D90-88AD-79EF4B27EC70}" dt="2023-04-22T22:20:30.728" v="8"/>
          <ac:spMkLst>
            <pc:docMk/>
            <pc:sldMk cId="3451560091" sldId="324"/>
            <ac:spMk id="24" creationId="{3D1E5586-8BB5-40F6-96C3-2E87DD7CE5CD}"/>
          </ac:spMkLst>
        </pc:spChg>
        <pc:picChg chg="del">
          <ac:chgData name="Emily Crose" userId="5a1598ef78992c55" providerId="LiveId" clId="{DE46F9AC-DA44-4D90-88AD-79EF4B27EC70}" dt="2023-04-22T22:20:30.728" v="8"/>
          <ac:picMkLst>
            <pc:docMk/>
            <pc:sldMk cId="3451560091" sldId="324"/>
            <ac:picMk id="23" creationId="{18BD78ED-75E1-4879-B369-BC61F7C45E22}"/>
          </ac:picMkLst>
        </pc:picChg>
        <pc:cxnChg chg="del">
          <ac:chgData name="Emily Crose" userId="5a1598ef78992c55" providerId="LiveId" clId="{DE46F9AC-DA44-4D90-88AD-79EF4B27EC70}" dt="2023-04-22T22:20:30.728" v="8"/>
          <ac:cxnSpMkLst>
            <pc:docMk/>
            <pc:sldMk cId="3451560091" sldId="324"/>
            <ac:cxnSpMk id="25" creationId="{8A832D40-B9E2-4CE7-9E0A-B35591EA2035}"/>
          </ac:cxnSpMkLst>
        </pc:cxnChg>
      </pc:sldChg>
      <pc:sldChg chg="addSp delSp modSp mod setBg">
        <pc:chgData name="Emily Crose" userId="5a1598ef78992c55" providerId="LiveId" clId="{DE46F9AC-DA44-4D90-88AD-79EF4B27EC70}" dt="2023-04-26T10:58:08.691" v="7122" actId="20577"/>
        <pc:sldMkLst>
          <pc:docMk/>
          <pc:sldMk cId="3485029189" sldId="326"/>
        </pc:sldMkLst>
        <pc:spChg chg="mod">
          <ac:chgData name="Emily Crose" userId="5a1598ef78992c55" providerId="LiveId" clId="{DE46F9AC-DA44-4D90-88AD-79EF4B27EC70}" dt="2023-04-22T22:20:49.819" v="11" actId="26606"/>
          <ac:spMkLst>
            <pc:docMk/>
            <pc:sldMk cId="3485029189" sldId="326"/>
            <ac:spMk id="4" creationId="{0E824F6E-CE46-54E2-1D80-9A404CFEEE85}"/>
          </ac:spMkLst>
        </pc:spChg>
        <pc:spChg chg="del mod">
          <ac:chgData name="Emily Crose" userId="5a1598ef78992c55" providerId="LiveId" clId="{DE46F9AC-DA44-4D90-88AD-79EF4B27EC70}" dt="2023-04-22T22:20:49.819" v="11" actId="26606"/>
          <ac:spMkLst>
            <pc:docMk/>
            <pc:sldMk cId="3485029189" sldId="326"/>
            <ac:spMk id="5" creationId="{4257133E-120B-4836-B845-1320AD89F184}"/>
          </ac:spMkLst>
        </pc:spChg>
        <pc:spChg chg="add">
          <ac:chgData name="Emily Crose" userId="5a1598ef78992c55" providerId="LiveId" clId="{DE46F9AC-DA44-4D90-88AD-79EF4B27EC70}" dt="2023-04-22T22:20:49.819" v="11" actId="26606"/>
          <ac:spMkLst>
            <pc:docMk/>
            <pc:sldMk cId="3485029189" sldId="326"/>
            <ac:spMk id="11" creationId="{7E475056-B0EB-44BE-8568-61ABEFB2E99D}"/>
          </ac:spMkLst>
        </pc:spChg>
        <pc:spChg chg="add">
          <ac:chgData name="Emily Crose" userId="5a1598ef78992c55" providerId="LiveId" clId="{DE46F9AC-DA44-4D90-88AD-79EF4B27EC70}" dt="2023-04-22T22:20:49.819" v="11" actId="26606"/>
          <ac:spMkLst>
            <pc:docMk/>
            <pc:sldMk cId="3485029189" sldId="326"/>
            <ac:spMk id="15" creationId="{E82ABBDC-7A44-4AE8-A04F-B5495481B9F2}"/>
          </ac:spMkLst>
        </pc:spChg>
        <pc:graphicFrameChg chg="add mod">
          <ac:chgData name="Emily Crose" userId="5a1598ef78992c55" providerId="LiveId" clId="{DE46F9AC-DA44-4D90-88AD-79EF4B27EC70}" dt="2023-04-26T10:58:08.691" v="7122" actId="20577"/>
          <ac:graphicFrameMkLst>
            <pc:docMk/>
            <pc:sldMk cId="3485029189" sldId="326"/>
            <ac:graphicFrameMk id="7" creationId="{03FD580A-F333-FB41-7E93-7AD4D7DEFCF3}"/>
          </ac:graphicFrameMkLst>
        </pc:graphicFrameChg>
        <pc:cxnChg chg="add">
          <ac:chgData name="Emily Crose" userId="5a1598ef78992c55" providerId="LiveId" clId="{DE46F9AC-DA44-4D90-88AD-79EF4B27EC70}" dt="2023-04-22T22:20:49.819" v="11" actId="26606"/>
          <ac:cxnSpMkLst>
            <pc:docMk/>
            <pc:sldMk cId="3485029189" sldId="326"/>
            <ac:cxnSpMk id="13" creationId="{F2C8E2EC-73A4-48C2-B4D7-D7726BD908EE}"/>
          </ac:cxnSpMkLst>
        </pc:cxnChg>
      </pc:sldChg>
      <pc:sldChg chg="addSp delSp modSp add mod ord setBg delDesignElem">
        <pc:chgData name="Emily Crose" userId="5a1598ef78992c55" providerId="LiveId" clId="{DE46F9AC-DA44-4D90-88AD-79EF4B27EC70}" dt="2023-04-22T22:21:53.552" v="21"/>
        <pc:sldMkLst>
          <pc:docMk/>
          <pc:sldMk cId="1605440027" sldId="334"/>
        </pc:sldMkLst>
        <pc:spChg chg="add del">
          <ac:chgData name="Emily Crose" userId="5a1598ef78992c55" providerId="LiveId" clId="{DE46F9AC-DA44-4D90-88AD-79EF4B27EC70}" dt="2023-04-22T22:20:59.539" v="13" actId="26606"/>
          <ac:spMkLst>
            <pc:docMk/>
            <pc:sldMk cId="1605440027" sldId="334"/>
            <ac:spMk id="8" creationId="{BB8CA088-A193-488D-A459-7D9D554173ED}"/>
          </ac:spMkLst>
        </pc:spChg>
        <pc:spChg chg="add">
          <ac:chgData name="Emily Crose" userId="5a1598ef78992c55" providerId="LiveId" clId="{DE46F9AC-DA44-4D90-88AD-79EF4B27EC70}" dt="2023-04-22T22:20:59.542" v="14" actId="26606"/>
          <ac:spMkLst>
            <pc:docMk/>
            <pc:sldMk cId="1605440027" sldId="334"/>
            <ac:spMk id="10" creationId="{A617F13B-5021-454F-90E5-3AB2383BFD34}"/>
          </ac:spMkLst>
        </pc:spChg>
        <pc:spChg chg="add">
          <ac:chgData name="Emily Crose" userId="5a1598ef78992c55" providerId="LiveId" clId="{DE46F9AC-DA44-4D90-88AD-79EF4B27EC70}" dt="2023-04-22T22:20:59.542" v="14" actId="26606"/>
          <ac:spMkLst>
            <pc:docMk/>
            <pc:sldMk cId="1605440027" sldId="334"/>
            <ac:spMk id="11" creationId="{65F32515-9322-44A5-8C72-4C7BFB461869}"/>
          </ac:spMkLst>
        </pc:spChg>
        <pc:spChg chg="del">
          <ac:chgData name="Emily Crose" userId="5a1598ef78992c55" providerId="LiveId" clId="{DE46F9AC-DA44-4D90-88AD-79EF4B27EC70}" dt="2023-04-22T22:20:11.520" v="4"/>
          <ac:spMkLst>
            <pc:docMk/>
            <pc:sldMk cId="1605440027" sldId="334"/>
            <ac:spMk id="18" creationId="{E7597382-59B5-427B-9E49-55383F0A5561}"/>
          </ac:spMkLst>
        </pc:spChg>
        <pc:spChg chg="del">
          <ac:chgData name="Emily Crose" userId="5a1598ef78992c55" providerId="LiveId" clId="{DE46F9AC-DA44-4D90-88AD-79EF4B27EC70}" dt="2023-04-22T22:20:11.520" v="4"/>
          <ac:spMkLst>
            <pc:docMk/>
            <pc:sldMk cId="1605440027" sldId="334"/>
            <ac:spMk id="19" creationId="{26471DC7-FA6E-40EF-A167-93BB0BCE16AD}"/>
          </ac:spMkLst>
        </pc:spChg>
        <pc:picChg chg="mod">
          <ac:chgData name="Emily Crose" userId="5a1598ef78992c55" providerId="LiveId" clId="{DE46F9AC-DA44-4D90-88AD-79EF4B27EC70}" dt="2023-04-22T22:20:59.542" v="14" actId="26606"/>
          <ac:picMkLst>
            <pc:docMk/>
            <pc:sldMk cId="1605440027" sldId="334"/>
            <ac:picMk id="3" creationId="{7278800E-049E-BBDA-EFCC-EF435CA77038}"/>
          </ac:picMkLst>
        </pc:picChg>
      </pc:sldChg>
      <pc:sldChg chg="addSp delSp modSp add mod ord setBg modClrScheme chgLayout">
        <pc:chgData name="Emily Crose" userId="5a1598ef78992c55" providerId="LiveId" clId="{DE46F9AC-DA44-4D90-88AD-79EF4B27EC70}" dt="2023-04-25T14:16:04.209" v="6208" actId="1076"/>
        <pc:sldMkLst>
          <pc:docMk/>
          <pc:sldMk cId="4216173775" sldId="353"/>
        </pc:sldMkLst>
        <pc:spChg chg="mod ord">
          <ac:chgData name="Emily Crose" userId="5a1598ef78992c55" providerId="LiveId" clId="{DE46F9AC-DA44-4D90-88AD-79EF4B27EC70}" dt="2023-04-25T14:16:04.209" v="6208" actId="1076"/>
          <ac:spMkLst>
            <pc:docMk/>
            <pc:sldMk cId="4216173775" sldId="353"/>
            <ac:spMk id="2" creationId="{88AAAC57-6C74-4760-7CE2-3A947BC36504}"/>
          </ac:spMkLst>
        </pc:spChg>
        <pc:spChg chg="del mod">
          <ac:chgData name="Emily Crose" userId="5a1598ef78992c55" providerId="LiveId" clId="{DE46F9AC-DA44-4D90-88AD-79EF4B27EC70}" dt="2023-04-24T19:32:05.079" v="904" actId="700"/>
          <ac:spMkLst>
            <pc:docMk/>
            <pc:sldMk cId="4216173775" sldId="353"/>
            <ac:spMk id="3" creationId="{C29384E5-13A6-7C06-84FD-276D23DEB717}"/>
          </ac:spMkLst>
        </pc:spChg>
        <pc:spChg chg="add">
          <ac:chgData name="Emily Crose" userId="5a1598ef78992c55" providerId="LiveId" clId="{DE46F9AC-DA44-4D90-88AD-79EF4B27EC70}" dt="2023-04-24T19:32:06.919" v="905" actId="26606"/>
          <ac:spMkLst>
            <pc:docMk/>
            <pc:sldMk cId="4216173775" sldId="353"/>
            <ac:spMk id="10" creationId="{377641A3-0AD1-47C4-888F-5D557BC9C0CB}"/>
          </ac:spMkLst>
        </pc:spChg>
        <pc:picChg chg="add mod">
          <ac:chgData name="Emily Crose" userId="5a1598ef78992c55" providerId="LiveId" clId="{DE46F9AC-DA44-4D90-88AD-79EF4B27EC70}" dt="2023-04-24T19:32:06.919" v="905" actId="26606"/>
          <ac:picMkLst>
            <pc:docMk/>
            <pc:sldMk cId="4216173775" sldId="353"/>
            <ac:picMk id="5" creationId="{F380539F-3DA4-BDFA-B0F7-4537D671D343}"/>
          </ac:picMkLst>
        </pc:picChg>
      </pc:sldChg>
      <pc:sldChg chg="addSp modSp new mod setBg modClrScheme chgLayout">
        <pc:chgData name="Emily Crose" userId="5a1598ef78992c55" providerId="LiveId" clId="{DE46F9AC-DA44-4D90-88AD-79EF4B27EC70}" dt="2023-04-22T22:44:08.321" v="354" actId="26606"/>
        <pc:sldMkLst>
          <pc:docMk/>
          <pc:sldMk cId="2150080046" sldId="354"/>
        </pc:sldMkLst>
        <pc:spChg chg="add mod">
          <ac:chgData name="Emily Crose" userId="5a1598ef78992c55" providerId="LiveId" clId="{DE46F9AC-DA44-4D90-88AD-79EF4B27EC70}" dt="2023-04-22T22:44:08.321" v="354" actId="26606"/>
          <ac:spMkLst>
            <pc:docMk/>
            <pc:sldMk cId="2150080046" sldId="354"/>
            <ac:spMk id="2" creationId="{EC91A2D4-ABEC-FEB3-DB08-CB6546AC41AC}"/>
          </ac:spMkLst>
        </pc:spChg>
        <pc:spChg chg="add mod">
          <ac:chgData name="Emily Crose" userId="5a1598ef78992c55" providerId="LiveId" clId="{DE46F9AC-DA44-4D90-88AD-79EF4B27EC70}" dt="2023-04-22T22:44:08.321" v="354" actId="26606"/>
          <ac:spMkLst>
            <pc:docMk/>
            <pc:sldMk cId="2150080046" sldId="354"/>
            <ac:spMk id="3" creationId="{B46AD9F7-8FEF-A30F-8F3B-4658102A7288}"/>
          </ac:spMkLst>
        </pc:spChg>
        <pc:picChg chg="add">
          <ac:chgData name="Emily Crose" userId="5a1598ef78992c55" providerId="LiveId" clId="{DE46F9AC-DA44-4D90-88AD-79EF4B27EC70}" dt="2023-04-22T22:44:08.321" v="354" actId="26606"/>
          <ac:picMkLst>
            <pc:docMk/>
            <pc:sldMk cId="2150080046" sldId="354"/>
            <ac:picMk id="5" creationId="{8E898225-0722-C6B4-22B3-D242670656CB}"/>
          </ac:picMkLst>
        </pc:picChg>
      </pc:sldChg>
      <pc:sldChg chg="addSp modSp add mod setBg">
        <pc:chgData name="Emily Crose" userId="5a1598ef78992c55" providerId="LiveId" clId="{DE46F9AC-DA44-4D90-88AD-79EF4B27EC70}" dt="2023-04-24T19:38:11.747" v="1106" actId="26606"/>
        <pc:sldMkLst>
          <pc:docMk/>
          <pc:sldMk cId="3139138839" sldId="355"/>
        </pc:sldMkLst>
        <pc:spChg chg="mod">
          <ac:chgData name="Emily Crose" userId="5a1598ef78992c55" providerId="LiveId" clId="{DE46F9AC-DA44-4D90-88AD-79EF4B27EC70}" dt="2023-04-24T19:38:11.747" v="1106" actId="26606"/>
          <ac:spMkLst>
            <pc:docMk/>
            <pc:sldMk cId="3139138839" sldId="355"/>
            <ac:spMk id="2" creationId="{EC91A2D4-ABEC-FEB3-DB08-CB6546AC41AC}"/>
          </ac:spMkLst>
        </pc:spChg>
        <pc:spChg chg="mod">
          <ac:chgData name="Emily Crose" userId="5a1598ef78992c55" providerId="LiveId" clId="{DE46F9AC-DA44-4D90-88AD-79EF4B27EC70}" dt="2023-04-24T19:38:11.747" v="1106" actId="26606"/>
          <ac:spMkLst>
            <pc:docMk/>
            <pc:sldMk cId="3139138839" sldId="355"/>
            <ac:spMk id="3" creationId="{B46AD9F7-8FEF-A30F-8F3B-4658102A7288}"/>
          </ac:spMkLst>
        </pc:spChg>
        <pc:picChg chg="add">
          <ac:chgData name="Emily Crose" userId="5a1598ef78992c55" providerId="LiveId" clId="{DE46F9AC-DA44-4D90-88AD-79EF4B27EC70}" dt="2023-04-24T19:38:11.747" v="1106" actId="26606"/>
          <ac:picMkLst>
            <pc:docMk/>
            <pc:sldMk cId="3139138839" sldId="355"/>
            <ac:picMk id="5" creationId="{00FA63C8-2EBB-054C-8B17-DE502102ECA7}"/>
          </ac:picMkLst>
        </pc:picChg>
      </pc:sldChg>
      <pc:sldChg chg="addSp modSp add mod setBg">
        <pc:chgData name="Emily Crose" userId="5a1598ef78992c55" providerId="LiveId" clId="{DE46F9AC-DA44-4D90-88AD-79EF4B27EC70}" dt="2023-04-25T14:19:55.732" v="6278" actId="26606"/>
        <pc:sldMkLst>
          <pc:docMk/>
          <pc:sldMk cId="1384823188" sldId="356"/>
        </pc:sldMkLst>
        <pc:spChg chg="mod">
          <ac:chgData name="Emily Crose" userId="5a1598ef78992c55" providerId="LiveId" clId="{DE46F9AC-DA44-4D90-88AD-79EF4B27EC70}" dt="2023-04-25T14:19:55.732" v="6278" actId="26606"/>
          <ac:spMkLst>
            <pc:docMk/>
            <pc:sldMk cId="1384823188" sldId="356"/>
            <ac:spMk id="2" creationId="{EC91A2D4-ABEC-FEB3-DB08-CB6546AC41AC}"/>
          </ac:spMkLst>
        </pc:spChg>
        <pc:spChg chg="mod">
          <ac:chgData name="Emily Crose" userId="5a1598ef78992c55" providerId="LiveId" clId="{DE46F9AC-DA44-4D90-88AD-79EF4B27EC70}" dt="2023-04-25T14:19:55.732" v="6278" actId="26606"/>
          <ac:spMkLst>
            <pc:docMk/>
            <pc:sldMk cId="1384823188" sldId="356"/>
            <ac:spMk id="3" creationId="{B46AD9F7-8FEF-A30F-8F3B-4658102A7288}"/>
          </ac:spMkLst>
        </pc:spChg>
        <pc:picChg chg="add">
          <ac:chgData name="Emily Crose" userId="5a1598ef78992c55" providerId="LiveId" clId="{DE46F9AC-DA44-4D90-88AD-79EF4B27EC70}" dt="2023-04-25T14:19:55.732" v="6278" actId="26606"/>
          <ac:picMkLst>
            <pc:docMk/>
            <pc:sldMk cId="1384823188" sldId="356"/>
            <ac:picMk id="5" creationId="{5951879E-DE03-0148-3AB4-D4FED24F1CFD}"/>
          </ac:picMkLst>
        </pc:picChg>
      </pc:sldChg>
      <pc:sldChg chg="addSp modSp add mod setBg">
        <pc:chgData name="Emily Crose" userId="5a1598ef78992c55" providerId="LiveId" clId="{DE46F9AC-DA44-4D90-88AD-79EF4B27EC70}" dt="2023-04-24T23:27:19.107" v="4512" actId="26606"/>
        <pc:sldMkLst>
          <pc:docMk/>
          <pc:sldMk cId="1992496773" sldId="357"/>
        </pc:sldMkLst>
        <pc:spChg chg="mod">
          <ac:chgData name="Emily Crose" userId="5a1598ef78992c55" providerId="LiveId" clId="{DE46F9AC-DA44-4D90-88AD-79EF4B27EC70}" dt="2023-04-24T23:27:19.107" v="4512" actId="26606"/>
          <ac:spMkLst>
            <pc:docMk/>
            <pc:sldMk cId="1992496773" sldId="357"/>
            <ac:spMk id="2" creationId="{EC91A2D4-ABEC-FEB3-DB08-CB6546AC41AC}"/>
          </ac:spMkLst>
        </pc:spChg>
        <pc:spChg chg="mod">
          <ac:chgData name="Emily Crose" userId="5a1598ef78992c55" providerId="LiveId" clId="{DE46F9AC-DA44-4D90-88AD-79EF4B27EC70}" dt="2023-04-24T23:27:19.107" v="4512" actId="26606"/>
          <ac:spMkLst>
            <pc:docMk/>
            <pc:sldMk cId="1992496773" sldId="357"/>
            <ac:spMk id="3" creationId="{B46AD9F7-8FEF-A30F-8F3B-4658102A7288}"/>
          </ac:spMkLst>
        </pc:spChg>
        <pc:picChg chg="add">
          <ac:chgData name="Emily Crose" userId="5a1598ef78992c55" providerId="LiveId" clId="{DE46F9AC-DA44-4D90-88AD-79EF4B27EC70}" dt="2023-04-24T23:27:19.107" v="4512" actId="26606"/>
          <ac:picMkLst>
            <pc:docMk/>
            <pc:sldMk cId="1992496773" sldId="357"/>
            <ac:picMk id="5" creationId="{3D13E5FB-0DD2-07C9-6558-E4CC3CB5856E}"/>
          </ac:picMkLst>
        </pc:picChg>
      </pc:sldChg>
      <pc:sldChg chg="addSp modSp add mod setBg">
        <pc:chgData name="Emily Crose" userId="5a1598ef78992c55" providerId="LiveId" clId="{DE46F9AC-DA44-4D90-88AD-79EF4B27EC70}" dt="2023-04-24T23:26:04.118" v="4337" actId="20577"/>
        <pc:sldMkLst>
          <pc:docMk/>
          <pc:sldMk cId="3727756955" sldId="358"/>
        </pc:sldMkLst>
        <pc:spChg chg="mod">
          <ac:chgData name="Emily Crose" userId="5a1598ef78992c55" providerId="LiveId" clId="{DE46F9AC-DA44-4D90-88AD-79EF4B27EC70}" dt="2023-04-24T23:26:04.118" v="4337" actId="20577"/>
          <ac:spMkLst>
            <pc:docMk/>
            <pc:sldMk cId="3727756955" sldId="358"/>
            <ac:spMk id="2" creationId="{EC91A2D4-ABEC-FEB3-DB08-CB6546AC41AC}"/>
          </ac:spMkLst>
        </pc:spChg>
        <pc:spChg chg="mod">
          <ac:chgData name="Emily Crose" userId="5a1598ef78992c55" providerId="LiveId" clId="{DE46F9AC-DA44-4D90-88AD-79EF4B27EC70}" dt="2023-04-24T23:25:59.395" v="4330" actId="26606"/>
          <ac:spMkLst>
            <pc:docMk/>
            <pc:sldMk cId="3727756955" sldId="358"/>
            <ac:spMk id="3" creationId="{B46AD9F7-8FEF-A30F-8F3B-4658102A7288}"/>
          </ac:spMkLst>
        </pc:spChg>
        <pc:picChg chg="add">
          <ac:chgData name="Emily Crose" userId="5a1598ef78992c55" providerId="LiveId" clId="{DE46F9AC-DA44-4D90-88AD-79EF4B27EC70}" dt="2023-04-24T23:25:59.395" v="4330" actId="26606"/>
          <ac:picMkLst>
            <pc:docMk/>
            <pc:sldMk cId="3727756955" sldId="358"/>
            <ac:picMk id="5" creationId="{48DF2931-E07D-C432-E42A-2CDA2A24503B}"/>
          </ac:picMkLst>
        </pc:picChg>
      </pc:sldChg>
      <pc:sldChg chg="addSp delSp modSp new mod modClrScheme chgLayout modNotesTx">
        <pc:chgData name="Emily Crose" userId="5a1598ef78992c55" providerId="LiveId" clId="{DE46F9AC-DA44-4D90-88AD-79EF4B27EC70}" dt="2023-04-24T23:25:49.604" v="4329" actId="1076"/>
        <pc:sldMkLst>
          <pc:docMk/>
          <pc:sldMk cId="2883485329" sldId="359"/>
        </pc:sldMkLst>
        <pc:spChg chg="del">
          <ac:chgData name="Emily Crose" userId="5a1598ef78992c55" providerId="LiveId" clId="{DE46F9AC-DA44-4D90-88AD-79EF4B27EC70}" dt="2023-04-22T22:24:04.603" v="105" actId="700"/>
          <ac:spMkLst>
            <pc:docMk/>
            <pc:sldMk cId="2883485329" sldId="359"/>
            <ac:spMk id="2" creationId="{CCCAAC68-BF06-A155-3E8D-F53F5522DF04}"/>
          </ac:spMkLst>
        </pc:spChg>
        <pc:spChg chg="add mod ord">
          <ac:chgData name="Emily Crose" userId="5a1598ef78992c55" providerId="LiveId" clId="{DE46F9AC-DA44-4D90-88AD-79EF4B27EC70}" dt="2023-04-24T23:25:42.274" v="4327" actId="700"/>
          <ac:spMkLst>
            <pc:docMk/>
            <pc:sldMk cId="2883485329" sldId="359"/>
            <ac:spMk id="2" creationId="{E5F68D32-3BFB-A744-A1AC-183DB6BA257A}"/>
          </ac:spMkLst>
        </pc:spChg>
        <pc:spChg chg="del">
          <ac:chgData name="Emily Crose" userId="5a1598ef78992c55" providerId="LiveId" clId="{DE46F9AC-DA44-4D90-88AD-79EF4B27EC70}" dt="2023-04-22T22:24:04.603" v="105" actId="700"/>
          <ac:spMkLst>
            <pc:docMk/>
            <pc:sldMk cId="2883485329" sldId="359"/>
            <ac:spMk id="3" creationId="{9C31A17A-7580-3220-C0B2-70BE6B841972}"/>
          </ac:spMkLst>
        </pc:spChg>
        <pc:picChg chg="add mod">
          <ac:chgData name="Emily Crose" userId="5a1598ef78992c55" providerId="LiveId" clId="{DE46F9AC-DA44-4D90-88AD-79EF4B27EC70}" dt="2023-04-24T23:25:49.604" v="4329" actId="1076"/>
          <ac:picMkLst>
            <pc:docMk/>
            <pc:sldMk cId="2883485329" sldId="359"/>
            <ac:picMk id="5" creationId="{A16BC636-FDDB-E4E7-7131-D20469C487B8}"/>
          </ac:picMkLst>
        </pc:picChg>
      </pc:sldChg>
      <pc:sldChg chg="addSp delSp modSp new mod ord setBg modNotesTx">
        <pc:chgData name="Emily Crose" userId="5a1598ef78992c55" providerId="LiveId" clId="{DE46F9AC-DA44-4D90-88AD-79EF4B27EC70}" dt="2023-04-24T19:34:54.779" v="1105"/>
        <pc:sldMkLst>
          <pc:docMk/>
          <pc:sldMk cId="3573472314" sldId="360"/>
        </pc:sldMkLst>
        <pc:spChg chg="mod">
          <ac:chgData name="Emily Crose" userId="5a1598ef78992c55" providerId="LiveId" clId="{DE46F9AC-DA44-4D90-88AD-79EF4B27EC70}" dt="2023-04-22T22:39:26.365" v="257" actId="26606"/>
          <ac:spMkLst>
            <pc:docMk/>
            <pc:sldMk cId="3573472314" sldId="360"/>
            <ac:spMk id="2" creationId="{663DF280-32F7-2E9D-7558-303852E82175}"/>
          </ac:spMkLst>
        </pc:spChg>
        <pc:spChg chg="mod">
          <ac:chgData name="Emily Crose" userId="5a1598ef78992c55" providerId="LiveId" clId="{DE46F9AC-DA44-4D90-88AD-79EF4B27EC70}" dt="2023-04-22T22:39:26.365" v="257" actId="26606"/>
          <ac:spMkLst>
            <pc:docMk/>
            <pc:sldMk cId="3573472314" sldId="360"/>
            <ac:spMk id="3" creationId="{17C0A2EE-720D-8298-3DBA-81218C651D91}"/>
          </ac:spMkLst>
        </pc:spChg>
        <pc:spChg chg="add del">
          <ac:chgData name="Emily Crose" userId="5a1598ef78992c55" providerId="LiveId" clId="{DE46F9AC-DA44-4D90-88AD-79EF4B27EC70}" dt="2023-04-22T22:39:26.295" v="256" actId="26606"/>
          <ac:spMkLst>
            <pc:docMk/>
            <pc:sldMk cId="3573472314" sldId="360"/>
            <ac:spMk id="8" creationId="{69BA26BC-113C-4698-8859-A985C8324074}"/>
          </ac:spMkLst>
        </pc:spChg>
        <pc:spChg chg="add del">
          <ac:chgData name="Emily Crose" userId="5a1598ef78992c55" providerId="LiveId" clId="{DE46F9AC-DA44-4D90-88AD-79EF4B27EC70}" dt="2023-04-22T22:39:26.295" v="256" actId="26606"/>
          <ac:spMkLst>
            <pc:docMk/>
            <pc:sldMk cId="3573472314" sldId="360"/>
            <ac:spMk id="10" creationId="{A68B73B6-D77B-4B55-8538-206CEFD2AF91}"/>
          </ac:spMkLst>
        </pc:spChg>
        <pc:picChg chg="add del">
          <ac:chgData name="Emily Crose" userId="5a1598ef78992c55" providerId="LiveId" clId="{DE46F9AC-DA44-4D90-88AD-79EF4B27EC70}" dt="2023-04-22T22:39:22.980" v="254" actId="26606"/>
          <ac:picMkLst>
            <pc:docMk/>
            <pc:sldMk cId="3573472314" sldId="360"/>
            <ac:picMk id="5" creationId="{FA054B92-33FF-3198-6441-2B33D616545B}"/>
          </ac:picMkLst>
        </pc:picChg>
        <pc:picChg chg="add mod">
          <ac:chgData name="Emily Crose" userId="5a1598ef78992c55" providerId="LiveId" clId="{DE46F9AC-DA44-4D90-88AD-79EF4B27EC70}" dt="2023-04-22T22:39:28.871" v="258" actId="27614"/>
          <ac:picMkLst>
            <pc:docMk/>
            <pc:sldMk cId="3573472314" sldId="360"/>
            <ac:picMk id="12" creationId="{FA054B92-33FF-3198-6441-2B33D616545B}"/>
          </ac:picMkLst>
        </pc:picChg>
      </pc:sldChg>
      <pc:sldChg chg="addSp delSp modSp new mod setBg modClrScheme chgLayout modNotesTx">
        <pc:chgData name="Emily Crose" userId="5a1598ef78992c55" providerId="LiveId" clId="{DE46F9AC-DA44-4D90-88AD-79EF4B27EC70}" dt="2023-04-24T19:38:43.746" v="1118" actId="26606"/>
        <pc:sldMkLst>
          <pc:docMk/>
          <pc:sldMk cId="1811974683" sldId="361"/>
        </pc:sldMkLst>
        <pc:spChg chg="del mod ord">
          <ac:chgData name="Emily Crose" userId="5a1598ef78992c55" providerId="LiveId" clId="{DE46F9AC-DA44-4D90-88AD-79EF4B27EC70}" dt="2023-04-22T22:42:33.768" v="260" actId="700"/>
          <ac:spMkLst>
            <pc:docMk/>
            <pc:sldMk cId="1811974683" sldId="361"/>
            <ac:spMk id="2" creationId="{633C8E7B-4DBA-DA0B-DC4E-3D8D74A8D5F5}"/>
          </ac:spMkLst>
        </pc:spChg>
        <pc:spChg chg="del mod ord">
          <ac:chgData name="Emily Crose" userId="5a1598ef78992c55" providerId="LiveId" clId="{DE46F9AC-DA44-4D90-88AD-79EF4B27EC70}" dt="2023-04-22T22:42:33.768" v="260" actId="700"/>
          <ac:spMkLst>
            <pc:docMk/>
            <pc:sldMk cId="1811974683" sldId="361"/>
            <ac:spMk id="3" creationId="{59987A45-57FD-EB9D-EB78-00279FFE4DDF}"/>
          </ac:spMkLst>
        </pc:spChg>
        <pc:spChg chg="add mod ord">
          <ac:chgData name="Emily Crose" userId="5a1598ef78992c55" providerId="LiveId" clId="{DE46F9AC-DA44-4D90-88AD-79EF4B27EC70}" dt="2023-04-24T19:38:43.746" v="1118" actId="26606"/>
          <ac:spMkLst>
            <pc:docMk/>
            <pc:sldMk cId="1811974683" sldId="361"/>
            <ac:spMk id="4" creationId="{EE9F6F9C-E24B-2828-2792-34ECFE9706EB}"/>
          </ac:spMkLst>
        </pc:spChg>
        <pc:spChg chg="add del mod ord">
          <ac:chgData name="Emily Crose" userId="5a1598ef78992c55" providerId="LiveId" clId="{DE46F9AC-DA44-4D90-88AD-79EF4B27EC70}" dt="2023-04-24T19:38:43.746" v="1118" actId="26606"/>
          <ac:spMkLst>
            <pc:docMk/>
            <pc:sldMk cId="1811974683" sldId="361"/>
            <ac:spMk id="5" creationId="{61161677-AC36-9E16-2C59-9DE550A77136}"/>
          </ac:spMkLst>
        </pc:spChg>
        <pc:spChg chg="add del">
          <ac:chgData name="Emily Crose" userId="5a1598ef78992c55" providerId="LiveId" clId="{DE46F9AC-DA44-4D90-88AD-79EF4B27EC70}" dt="2023-04-24T19:38:43.678" v="1117" actId="26606"/>
          <ac:spMkLst>
            <pc:docMk/>
            <pc:sldMk cId="1811974683" sldId="361"/>
            <ac:spMk id="11" creationId="{7E475056-B0EB-44BE-8568-61ABEFB2E99D}"/>
          </ac:spMkLst>
        </pc:spChg>
        <pc:spChg chg="add del">
          <ac:chgData name="Emily Crose" userId="5a1598ef78992c55" providerId="LiveId" clId="{DE46F9AC-DA44-4D90-88AD-79EF4B27EC70}" dt="2023-04-24T19:38:43.678" v="1117" actId="26606"/>
          <ac:spMkLst>
            <pc:docMk/>
            <pc:sldMk cId="1811974683" sldId="361"/>
            <ac:spMk id="15" creationId="{E82ABBDC-7A44-4AE8-A04F-B5495481B9F2}"/>
          </ac:spMkLst>
        </pc:spChg>
        <pc:graphicFrameChg chg="add del">
          <ac:chgData name="Emily Crose" userId="5a1598ef78992c55" providerId="LiveId" clId="{DE46F9AC-DA44-4D90-88AD-79EF4B27EC70}" dt="2023-04-24T19:38:43.678" v="1117" actId="26606"/>
          <ac:graphicFrameMkLst>
            <pc:docMk/>
            <pc:sldMk cId="1811974683" sldId="361"/>
            <ac:graphicFrameMk id="7" creationId="{D6A827D4-B212-8ACD-413F-F4B6ED4B795B}"/>
          </ac:graphicFrameMkLst>
        </pc:graphicFrameChg>
        <pc:graphicFrameChg chg="add">
          <ac:chgData name="Emily Crose" userId="5a1598ef78992c55" providerId="LiveId" clId="{DE46F9AC-DA44-4D90-88AD-79EF4B27EC70}" dt="2023-04-24T19:38:43.746" v="1118" actId="26606"/>
          <ac:graphicFrameMkLst>
            <pc:docMk/>
            <pc:sldMk cId="1811974683" sldId="361"/>
            <ac:graphicFrameMk id="17" creationId="{6D72E433-6AC9-4BEE-DBC0-FE82563FF6D0}"/>
          </ac:graphicFrameMkLst>
        </pc:graphicFrameChg>
        <pc:cxnChg chg="add del">
          <ac:chgData name="Emily Crose" userId="5a1598ef78992c55" providerId="LiveId" clId="{DE46F9AC-DA44-4D90-88AD-79EF4B27EC70}" dt="2023-04-24T19:38:43.678" v="1117" actId="26606"/>
          <ac:cxnSpMkLst>
            <pc:docMk/>
            <pc:sldMk cId="1811974683" sldId="361"/>
            <ac:cxnSpMk id="13" creationId="{F2C8E2EC-73A4-48C2-B4D7-D7726BD908EE}"/>
          </ac:cxnSpMkLst>
        </pc:cxnChg>
      </pc:sldChg>
      <pc:sldChg chg="addSp delSp modSp new mod ord setBg">
        <pc:chgData name="Emily Crose" userId="5a1598ef78992c55" providerId="LiveId" clId="{DE46F9AC-DA44-4D90-88AD-79EF4B27EC70}" dt="2023-04-25T10:56:50.403" v="6078" actId="20577"/>
        <pc:sldMkLst>
          <pc:docMk/>
          <pc:sldMk cId="432940879" sldId="362"/>
        </pc:sldMkLst>
        <pc:spChg chg="mod">
          <ac:chgData name="Emily Crose" userId="5a1598ef78992c55" providerId="LiveId" clId="{DE46F9AC-DA44-4D90-88AD-79EF4B27EC70}" dt="2023-04-24T19:38:48.386" v="1119" actId="26606"/>
          <ac:spMkLst>
            <pc:docMk/>
            <pc:sldMk cId="432940879" sldId="362"/>
            <ac:spMk id="2" creationId="{B573E612-111C-87E6-EF1E-073557083BEA}"/>
          </ac:spMkLst>
        </pc:spChg>
        <pc:spChg chg="del mod">
          <ac:chgData name="Emily Crose" userId="5a1598ef78992c55" providerId="LiveId" clId="{DE46F9AC-DA44-4D90-88AD-79EF4B27EC70}" dt="2023-04-24T19:38:48.386" v="1119" actId="26606"/>
          <ac:spMkLst>
            <pc:docMk/>
            <pc:sldMk cId="432940879" sldId="362"/>
            <ac:spMk id="3" creationId="{6D371E6F-3674-1DDC-5DB0-2B45376AED60}"/>
          </ac:spMkLst>
        </pc:spChg>
        <pc:graphicFrameChg chg="add mod">
          <ac:chgData name="Emily Crose" userId="5a1598ef78992c55" providerId="LiveId" clId="{DE46F9AC-DA44-4D90-88AD-79EF4B27EC70}" dt="2023-04-25T10:56:50.403" v="6078" actId="20577"/>
          <ac:graphicFrameMkLst>
            <pc:docMk/>
            <pc:sldMk cId="432940879" sldId="362"/>
            <ac:graphicFrameMk id="5" creationId="{90E574B1-63AE-96A5-3EA0-BEE25060DFC9}"/>
          </ac:graphicFrameMkLst>
        </pc:graphicFrameChg>
      </pc:sldChg>
      <pc:sldChg chg="addSp delSp modSp new mod setBg">
        <pc:chgData name="Emily Crose" userId="5a1598ef78992c55" providerId="LiveId" clId="{DE46F9AC-DA44-4D90-88AD-79EF4B27EC70}" dt="2023-04-23T00:25:43.781" v="727" actId="26606"/>
        <pc:sldMkLst>
          <pc:docMk/>
          <pc:sldMk cId="1825534726" sldId="363"/>
        </pc:sldMkLst>
        <pc:spChg chg="mod">
          <ac:chgData name="Emily Crose" userId="5a1598ef78992c55" providerId="LiveId" clId="{DE46F9AC-DA44-4D90-88AD-79EF4B27EC70}" dt="2023-04-23T00:25:43.781" v="727" actId="26606"/>
          <ac:spMkLst>
            <pc:docMk/>
            <pc:sldMk cId="1825534726" sldId="363"/>
            <ac:spMk id="2" creationId="{FAAC059D-BE44-6850-E331-B67407A3FD20}"/>
          </ac:spMkLst>
        </pc:spChg>
        <pc:spChg chg="del">
          <ac:chgData name="Emily Crose" userId="5a1598ef78992c55" providerId="LiveId" clId="{DE46F9AC-DA44-4D90-88AD-79EF4B27EC70}" dt="2023-04-23T00:25:40.748" v="724"/>
          <ac:spMkLst>
            <pc:docMk/>
            <pc:sldMk cId="1825534726" sldId="363"/>
            <ac:spMk id="3" creationId="{4B7EE170-C46E-5230-7497-3DB8140CB825}"/>
          </ac:spMkLst>
        </pc:spChg>
        <pc:picChg chg="add mod">
          <ac:chgData name="Emily Crose" userId="5a1598ef78992c55" providerId="LiveId" clId="{DE46F9AC-DA44-4D90-88AD-79EF4B27EC70}" dt="2023-04-23T00:25:43.781" v="727" actId="26606"/>
          <ac:picMkLst>
            <pc:docMk/>
            <pc:sldMk cId="1825534726" sldId="363"/>
            <ac:picMk id="5" creationId="{3FF97299-45DF-3154-E4FC-0EC271517B73}"/>
          </ac:picMkLst>
        </pc:picChg>
      </pc:sldChg>
      <pc:sldChg chg="addSp delSp modSp new del mod ord modClrScheme chgLayout">
        <pc:chgData name="Emily Crose" userId="5a1598ef78992c55" providerId="LiveId" clId="{DE46F9AC-DA44-4D90-88AD-79EF4B27EC70}" dt="2023-04-23T00:23:32.058" v="691" actId="47"/>
        <pc:sldMkLst>
          <pc:docMk/>
          <pc:sldMk cId="2180504189" sldId="364"/>
        </pc:sldMkLst>
        <pc:spChg chg="del">
          <ac:chgData name="Emily Crose" userId="5a1598ef78992c55" providerId="LiveId" clId="{DE46F9AC-DA44-4D90-88AD-79EF4B27EC70}" dt="2023-04-23T00:20:01.041" v="684" actId="700"/>
          <ac:spMkLst>
            <pc:docMk/>
            <pc:sldMk cId="2180504189" sldId="364"/>
            <ac:spMk id="2" creationId="{0BCAC9B8-66A5-8602-C3A6-886C1CCDD7F9}"/>
          </ac:spMkLst>
        </pc:spChg>
        <pc:spChg chg="del">
          <ac:chgData name="Emily Crose" userId="5a1598ef78992c55" providerId="LiveId" clId="{DE46F9AC-DA44-4D90-88AD-79EF4B27EC70}" dt="2023-04-23T00:20:01.041" v="684" actId="700"/>
          <ac:spMkLst>
            <pc:docMk/>
            <pc:sldMk cId="2180504189" sldId="364"/>
            <ac:spMk id="3" creationId="{DBEDA20C-1A72-9ED7-1B2C-40E780331529}"/>
          </ac:spMkLst>
        </pc:spChg>
        <pc:picChg chg="add del mod">
          <ac:chgData name="Emily Crose" userId="5a1598ef78992c55" providerId="LiveId" clId="{DE46F9AC-DA44-4D90-88AD-79EF4B27EC70}" dt="2023-04-23T00:23:30.945" v="690" actId="478"/>
          <ac:picMkLst>
            <pc:docMk/>
            <pc:sldMk cId="2180504189" sldId="364"/>
            <ac:picMk id="5" creationId="{4CC71A21-E59F-01F2-97D6-515B11EE893B}"/>
          </ac:picMkLst>
        </pc:picChg>
      </pc:sldChg>
      <pc:sldChg chg="addSp delSp modSp new mod setBg setClrOvrMap">
        <pc:chgData name="Emily Crose" userId="5a1598ef78992c55" providerId="LiveId" clId="{DE46F9AC-DA44-4D90-88AD-79EF4B27EC70}" dt="2023-04-25T14:19:05.291" v="6257" actId="26606"/>
        <pc:sldMkLst>
          <pc:docMk/>
          <pc:sldMk cId="3892447009" sldId="364"/>
        </pc:sldMkLst>
        <pc:spChg chg="mod">
          <ac:chgData name="Emily Crose" userId="5a1598ef78992c55" providerId="LiveId" clId="{DE46F9AC-DA44-4D90-88AD-79EF4B27EC70}" dt="2023-04-25T14:19:05.291" v="6257" actId="26606"/>
          <ac:spMkLst>
            <pc:docMk/>
            <pc:sldMk cId="3892447009" sldId="364"/>
            <ac:spMk id="2" creationId="{02672F8D-2965-9019-1AE8-7820D067159A}"/>
          </ac:spMkLst>
        </pc:spChg>
        <pc:spChg chg="del">
          <ac:chgData name="Emily Crose" userId="5a1598ef78992c55" providerId="LiveId" clId="{DE46F9AC-DA44-4D90-88AD-79EF4B27EC70}" dt="2023-04-23T00:23:58.930" v="719"/>
          <ac:spMkLst>
            <pc:docMk/>
            <pc:sldMk cId="3892447009" sldId="364"/>
            <ac:spMk id="3" creationId="{2EB50745-C7C0-409C-BF73-99DC5693BB30}"/>
          </ac:spMkLst>
        </pc:spChg>
        <pc:spChg chg="add del">
          <ac:chgData name="Emily Crose" userId="5a1598ef78992c55" providerId="LiveId" clId="{DE46F9AC-DA44-4D90-88AD-79EF4B27EC70}" dt="2023-04-23T00:24:59.408" v="723" actId="478"/>
          <ac:spMkLst>
            <pc:docMk/>
            <pc:sldMk cId="3892447009" sldId="364"/>
            <ac:spMk id="9" creationId="{B844A387-6264-2109-1E07-2E78D0DFF0B8}"/>
          </ac:spMkLst>
        </pc:spChg>
        <pc:spChg chg="add del">
          <ac:chgData name="Emily Crose" userId="5a1598ef78992c55" providerId="LiveId" clId="{DE46F9AC-DA44-4D90-88AD-79EF4B27EC70}" dt="2023-04-25T14:19:05.291" v="6257" actId="26606"/>
          <ac:spMkLst>
            <pc:docMk/>
            <pc:sldMk cId="3892447009" sldId="364"/>
            <ac:spMk id="12" creationId="{0EF8982E-02F0-4D24-85CB-98DEBCC3226A}"/>
          </ac:spMkLst>
        </pc:spChg>
        <pc:spChg chg="add del">
          <ac:chgData name="Emily Crose" userId="5a1598ef78992c55" providerId="LiveId" clId="{DE46F9AC-DA44-4D90-88AD-79EF4B27EC70}" dt="2023-04-25T14:19:05.291" v="6257" actId="26606"/>
          <ac:spMkLst>
            <pc:docMk/>
            <pc:sldMk cId="3892447009" sldId="364"/>
            <ac:spMk id="14" creationId="{2CB72970-2D5B-4516-9F76-B1220A77B6AB}"/>
          </ac:spMkLst>
        </pc:spChg>
        <pc:picChg chg="add mod">
          <ac:chgData name="Emily Crose" userId="5a1598ef78992c55" providerId="LiveId" clId="{DE46F9AC-DA44-4D90-88AD-79EF4B27EC70}" dt="2023-04-25T14:19:05.291" v="6257" actId="26606"/>
          <ac:picMkLst>
            <pc:docMk/>
            <pc:sldMk cId="3892447009" sldId="364"/>
            <ac:picMk id="5" creationId="{8F434574-EDA7-1F07-FA9A-748AA8D49E40}"/>
          </ac:picMkLst>
        </pc:picChg>
      </pc:sldChg>
      <pc:sldChg chg="addSp delSp modSp new mod setBg modNotesTx">
        <pc:chgData name="Emily Crose" userId="5a1598ef78992c55" providerId="LiveId" clId="{DE46F9AC-DA44-4D90-88AD-79EF4B27EC70}" dt="2023-04-24T19:30:36.156" v="828" actId="20577"/>
        <pc:sldMkLst>
          <pc:docMk/>
          <pc:sldMk cId="3997966792" sldId="365"/>
        </pc:sldMkLst>
        <pc:spChg chg="mod">
          <ac:chgData name="Emily Crose" userId="5a1598ef78992c55" providerId="LiveId" clId="{DE46F9AC-DA44-4D90-88AD-79EF4B27EC70}" dt="2023-04-24T19:28:44.343" v="740" actId="26606"/>
          <ac:spMkLst>
            <pc:docMk/>
            <pc:sldMk cId="3997966792" sldId="365"/>
            <ac:spMk id="2" creationId="{95CD7C2D-46D5-C95C-7C23-58B3B90E21B6}"/>
          </ac:spMkLst>
        </pc:spChg>
        <pc:spChg chg="del">
          <ac:chgData name="Emily Crose" userId="5a1598ef78992c55" providerId="LiveId" clId="{DE46F9AC-DA44-4D90-88AD-79EF4B27EC70}" dt="2023-04-24T19:28:31.867" v="736" actId="478"/>
          <ac:spMkLst>
            <pc:docMk/>
            <pc:sldMk cId="3997966792" sldId="365"/>
            <ac:spMk id="3" creationId="{421E27EC-472A-65E2-D841-C6CFBB7707E1}"/>
          </ac:spMkLst>
        </pc:spChg>
        <pc:picChg chg="add mod">
          <ac:chgData name="Emily Crose" userId="5a1598ef78992c55" providerId="LiveId" clId="{DE46F9AC-DA44-4D90-88AD-79EF4B27EC70}" dt="2023-04-24T19:28:44.343" v="740" actId="26606"/>
          <ac:picMkLst>
            <pc:docMk/>
            <pc:sldMk cId="3997966792" sldId="365"/>
            <ac:picMk id="5" creationId="{13CDBE24-7AEE-AAAE-B18F-40BD95193858}"/>
          </ac:picMkLst>
        </pc:picChg>
      </pc:sldChg>
      <pc:sldChg chg="addSp delSp modSp new mod setBg modClrScheme chgLayout">
        <pc:chgData name="Emily Crose" userId="5a1598ef78992c55" providerId="LiveId" clId="{DE46F9AC-DA44-4D90-88AD-79EF4B27EC70}" dt="2023-04-25T14:38:09.213" v="6358" actId="26606"/>
        <pc:sldMkLst>
          <pc:docMk/>
          <pc:sldMk cId="867617353" sldId="366"/>
        </pc:sldMkLst>
        <pc:spChg chg="mod ord">
          <ac:chgData name="Emily Crose" userId="5a1598ef78992c55" providerId="LiveId" clId="{DE46F9AC-DA44-4D90-88AD-79EF4B27EC70}" dt="2023-04-25T14:19:30.824" v="6258" actId="26606"/>
          <ac:spMkLst>
            <pc:docMk/>
            <pc:sldMk cId="867617353" sldId="366"/>
            <ac:spMk id="2" creationId="{825F1ACE-8148-0E44-557E-AD73483FA8DB}"/>
          </ac:spMkLst>
        </pc:spChg>
        <pc:spChg chg="del mod ord">
          <ac:chgData name="Emily Crose" userId="5a1598ef78992c55" providerId="LiveId" clId="{DE46F9AC-DA44-4D90-88AD-79EF4B27EC70}" dt="2023-04-24T19:31:23.954" v="864" actId="700"/>
          <ac:spMkLst>
            <pc:docMk/>
            <pc:sldMk cId="867617353" sldId="366"/>
            <ac:spMk id="3" creationId="{B647E1A7-7130-6E62-602C-029303169E38}"/>
          </ac:spMkLst>
        </pc:spChg>
        <pc:spChg chg="add del mod ord">
          <ac:chgData name="Emily Crose" userId="5a1598ef78992c55" providerId="LiveId" clId="{DE46F9AC-DA44-4D90-88AD-79EF4B27EC70}" dt="2023-04-24T19:38:28.936" v="1115" actId="26606"/>
          <ac:spMkLst>
            <pc:docMk/>
            <pc:sldMk cId="867617353" sldId="366"/>
            <ac:spMk id="4" creationId="{E27C8C72-592B-5062-E527-EA01A04C1AD3}"/>
          </ac:spMkLst>
        </pc:spChg>
        <pc:spChg chg="add del">
          <ac:chgData name="Emily Crose" userId="5a1598ef78992c55" providerId="LiveId" clId="{DE46F9AC-DA44-4D90-88AD-79EF4B27EC70}" dt="2023-04-24T19:38:28.923" v="1114" actId="26606"/>
          <ac:spMkLst>
            <pc:docMk/>
            <pc:sldMk cId="867617353" sldId="366"/>
            <ac:spMk id="13" creationId="{7E475056-B0EB-44BE-8568-61ABEFB2E99D}"/>
          </ac:spMkLst>
        </pc:spChg>
        <pc:spChg chg="add del">
          <ac:chgData name="Emily Crose" userId="5a1598ef78992c55" providerId="LiveId" clId="{DE46F9AC-DA44-4D90-88AD-79EF4B27EC70}" dt="2023-04-24T19:38:28.923" v="1114" actId="26606"/>
          <ac:spMkLst>
            <pc:docMk/>
            <pc:sldMk cId="867617353" sldId="366"/>
            <ac:spMk id="14" creationId="{E82ABBDC-7A44-4AE8-A04F-B5495481B9F2}"/>
          </ac:spMkLst>
        </pc:spChg>
        <pc:spChg chg="add del">
          <ac:chgData name="Emily Crose" userId="5a1598ef78992c55" providerId="LiveId" clId="{DE46F9AC-DA44-4D90-88AD-79EF4B27EC70}" dt="2023-04-25T14:38:09.213" v="6358" actId="26606"/>
          <ac:spMkLst>
            <pc:docMk/>
            <pc:sldMk cId="867617353" sldId="366"/>
            <ac:spMk id="22" creationId="{7E475056-B0EB-44BE-8568-61ABEFB2E99D}"/>
          </ac:spMkLst>
        </pc:spChg>
        <pc:spChg chg="add del">
          <ac:chgData name="Emily Crose" userId="5a1598ef78992c55" providerId="LiveId" clId="{DE46F9AC-DA44-4D90-88AD-79EF4B27EC70}" dt="2023-04-25T14:38:09.213" v="6358" actId="26606"/>
          <ac:spMkLst>
            <pc:docMk/>
            <pc:sldMk cId="867617353" sldId="366"/>
            <ac:spMk id="26" creationId="{E82ABBDC-7A44-4AE8-A04F-B5495481B9F2}"/>
          </ac:spMkLst>
        </pc:spChg>
        <pc:spChg chg="add">
          <ac:chgData name="Emily Crose" userId="5a1598ef78992c55" providerId="LiveId" clId="{DE46F9AC-DA44-4D90-88AD-79EF4B27EC70}" dt="2023-04-25T14:38:09.213" v="6358" actId="26606"/>
          <ac:spMkLst>
            <pc:docMk/>
            <pc:sldMk cId="867617353" sldId="366"/>
            <ac:spMk id="31" creationId="{7E475056-B0EB-44BE-8568-61ABEFB2E99D}"/>
          </ac:spMkLst>
        </pc:spChg>
        <pc:spChg chg="add">
          <ac:chgData name="Emily Crose" userId="5a1598ef78992c55" providerId="LiveId" clId="{DE46F9AC-DA44-4D90-88AD-79EF4B27EC70}" dt="2023-04-25T14:38:09.213" v="6358" actId="26606"/>
          <ac:spMkLst>
            <pc:docMk/>
            <pc:sldMk cId="867617353" sldId="366"/>
            <ac:spMk id="35" creationId="{E82ABBDC-7A44-4AE8-A04F-B5495481B9F2}"/>
          </ac:spMkLst>
        </pc:spChg>
        <pc:graphicFrameChg chg="add del">
          <ac:chgData name="Emily Crose" userId="5a1598ef78992c55" providerId="LiveId" clId="{DE46F9AC-DA44-4D90-88AD-79EF4B27EC70}" dt="2023-04-24T19:38:23.715" v="1112" actId="26606"/>
          <ac:graphicFrameMkLst>
            <pc:docMk/>
            <pc:sldMk cId="867617353" sldId="366"/>
            <ac:graphicFrameMk id="10" creationId="{22BE408C-DE6D-F863-70C1-8AEE8E0EFA58}"/>
          </ac:graphicFrameMkLst>
        </pc:graphicFrameChg>
        <pc:graphicFrameChg chg="add del">
          <ac:chgData name="Emily Crose" userId="5a1598ef78992c55" providerId="LiveId" clId="{DE46F9AC-DA44-4D90-88AD-79EF4B27EC70}" dt="2023-04-24T19:38:28.923" v="1114" actId="26606"/>
          <ac:graphicFrameMkLst>
            <pc:docMk/>
            <pc:sldMk cId="867617353" sldId="366"/>
            <ac:graphicFrameMk id="15" creationId="{A6B0AD86-290A-B458-1046-3345A4BD63E1}"/>
          </ac:graphicFrameMkLst>
        </pc:graphicFrameChg>
        <pc:graphicFrameChg chg="add mod modGraphic">
          <ac:chgData name="Emily Crose" userId="5a1598ef78992c55" providerId="LiveId" clId="{DE46F9AC-DA44-4D90-88AD-79EF4B27EC70}" dt="2023-04-25T14:38:09.213" v="6358" actId="26606"/>
          <ac:graphicFrameMkLst>
            <pc:docMk/>
            <pc:sldMk cId="867617353" sldId="366"/>
            <ac:graphicFrameMk id="17" creationId="{45B4C47B-C274-1CD8-DA5D-F12C03FBA526}"/>
          </ac:graphicFrameMkLst>
        </pc:graphicFrameChg>
        <pc:picChg chg="add del">
          <ac:chgData name="Emily Crose" userId="5a1598ef78992c55" providerId="LiveId" clId="{DE46F9AC-DA44-4D90-88AD-79EF4B27EC70}" dt="2023-04-24T19:38:16.825" v="1108" actId="26606"/>
          <ac:picMkLst>
            <pc:docMk/>
            <pc:sldMk cId="867617353" sldId="366"/>
            <ac:picMk id="6" creationId="{C8EF887B-3DFF-8297-8BD7-FA0EA6BAF216}"/>
          </ac:picMkLst>
        </pc:picChg>
        <pc:picChg chg="add del">
          <ac:chgData name="Emily Crose" userId="5a1598ef78992c55" providerId="LiveId" clId="{DE46F9AC-DA44-4D90-88AD-79EF4B27EC70}" dt="2023-04-24T19:38:20.504" v="1110" actId="26606"/>
          <ac:picMkLst>
            <pc:docMk/>
            <pc:sldMk cId="867617353" sldId="366"/>
            <ac:picMk id="8" creationId="{6ACE5770-17D0-90EF-7C68-7F3F734DF761}"/>
          </ac:picMkLst>
        </pc:picChg>
        <pc:cxnChg chg="add del">
          <ac:chgData name="Emily Crose" userId="5a1598ef78992c55" providerId="LiveId" clId="{DE46F9AC-DA44-4D90-88AD-79EF4B27EC70}" dt="2023-04-24T19:38:28.923" v="1114" actId="26606"/>
          <ac:cxnSpMkLst>
            <pc:docMk/>
            <pc:sldMk cId="867617353" sldId="366"/>
            <ac:cxnSpMk id="12" creationId="{F2C8E2EC-73A4-48C2-B4D7-D7726BD908EE}"/>
          </ac:cxnSpMkLst>
        </pc:cxnChg>
        <pc:cxnChg chg="add del">
          <ac:chgData name="Emily Crose" userId="5a1598ef78992c55" providerId="LiveId" clId="{DE46F9AC-DA44-4D90-88AD-79EF4B27EC70}" dt="2023-04-25T14:38:09.213" v="6358" actId="26606"/>
          <ac:cxnSpMkLst>
            <pc:docMk/>
            <pc:sldMk cId="867617353" sldId="366"/>
            <ac:cxnSpMk id="24" creationId="{F2C8E2EC-73A4-48C2-B4D7-D7726BD908EE}"/>
          </ac:cxnSpMkLst>
        </pc:cxnChg>
        <pc:cxnChg chg="add">
          <ac:chgData name="Emily Crose" userId="5a1598ef78992c55" providerId="LiveId" clId="{DE46F9AC-DA44-4D90-88AD-79EF4B27EC70}" dt="2023-04-25T14:38:09.213" v="6358" actId="26606"/>
          <ac:cxnSpMkLst>
            <pc:docMk/>
            <pc:sldMk cId="867617353" sldId="366"/>
            <ac:cxnSpMk id="33" creationId="{F2C8E2EC-73A4-48C2-B4D7-D7726BD908EE}"/>
          </ac:cxnSpMkLst>
        </pc:cxnChg>
      </pc:sldChg>
      <pc:sldChg chg="addSp delSp modSp new mod setBg">
        <pc:chgData name="Emily Crose" userId="5a1598ef78992c55" providerId="LiveId" clId="{DE46F9AC-DA44-4D90-88AD-79EF4B27EC70}" dt="2023-04-25T14:38:34.013" v="6361" actId="26606"/>
        <pc:sldMkLst>
          <pc:docMk/>
          <pc:sldMk cId="1085045373" sldId="367"/>
        </pc:sldMkLst>
        <pc:spChg chg="mod">
          <ac:chgData name="Emily Crose" userId="5a1598ef78992c55" providerId="LiveId" clId="{DE46F9AC-DA44-4D90-88AD-79EF4B27EC70}" dt="2023-04-25T14:38:34.013" v="6361" actId="26606"/>
          <ac:spMkLst>
            <pc:docMk/>
            <pc:sldMk cId="1085045373" sldId="367"/>
            <ac:spMk id="2" creationId="{2FCE06CE-D4FB-F6A8-A51D-587966E9810F}"/>
          </ac:spMkLst>
        </pc:spChg>
        <pc:spChg chg="mod">
          <ac:chgData name="Emily Crose" userId="5a1598ef78992c55" providerId="LiveId" clId="{DE46F9AC-DA44-4D90-88AD-79EF4B27EC70}" dt="2023-04-25T14:38:34.013" v="6361" actId="26606"/>
          <ac:spMkLst>
            <pc:docMk/>
            <pc:sldMk cId="1085045373" sldId="367"/>
            <ac:spMk id="3" creationId="{13B47EC4-D2E5-BC13-1463-C62CCF7F2D90}"/>
          </ac:spMkLst>
        </pc:spChg>
        <pc:picChg chg="add del mod ord">
          <ac:chgData name="Emily Crose" userId="5a1598ef78992c55" providerId="LiveId" clId="{DE46F9AC-DA44-4D90-88AD-79EF4B27EC70}" dt="2023-04-25T14:38:29.273" v="6360" actId="478"/>
          <ac:picMkLst>
            <pc:docMk/>
            <pc:sldMk cId="1085045373" sldId="367"/>
            <ac:picMk id="5" creationId="{E5E032C2-5269-403E-B33F-B6BA677E0943}"/>
          </ac:picMkLst>
        </pc:picChg>
        <pc:picChg chg="add">
          <ac:chgData name="Emily Crose" userId="5a1598ef78992c55" providerId="LiveId" clId="{DE46F9AC-DA44-4D90-88AD-79EF4B27EC70}" dt="2023-04-25T14:38:34.013" v="6361" actId="26606"/>
          <ac:picMkLst>
            <pc:docMk/>
            <pc:sldMk cId="1085045373" sldId="367"/>
            <ac:picMk id="6" creationId="{EC528660-60FB-9E0D-550D-270B2AD9DB85}"/>
          </ac:picMkLst>
        </pc:picChg>
      </pc:sldChg>
      <pc:sldChg chg="addSp delSp modSp new mod ord setBg modClrScheme chgLayout modNotesTx">
        <pc:chgData name="Emily Crose" userId="5a1598ef78992c55" providerId="LiveId" clId="{DE46F9AC-DA44-4D90-88AD-79EF4B27EC70}" dt="2023-04-24T20:06:35.094" v="2010"/>
        <pc:sldMkLst>
          <pc:docMk/>
          <pc:sldMk cId="2798942162" sldId="368"/>
        </pc:sldMkLst>
        <pc:spChg chg="mod ord">
          <ac:chgData name="Emily Crose" userId="5a1598ef78992c55" providerId="LiveId" clId="{DE46F9AC-DA44-4D90-88AD-79EF4B27EC70}" dt="2023-04-24T19:45:55.042" v="1383" actId="26606"/>
          <ac:spMkLst>
            <pc:docMk/>
            <pc:sldMk cId="2798942162" sldId="368"/>
            <ac:spMk id="2" creationId="{E31243FA-6898-EE51-210F-902F5F897A57}"/>
          </ac:spMkLst>
        </pc:spChg>
        <pc:spChg chg="del">
          <ac:chgData name="Emily Crose" userId="5a1598ef78992c55" providerId="LiveId" clId="{DE46F9AC-DA44-4D90-88AD-79EF4B27EC70}" dt="2023-04-24T19:45:50.273" v="1380" actId="700"/>
          <ac:spMkLst>
            <pc:docMk/>
            <pc:sldMk cId="2798942162" sldId="368"/>
            <ac:spMk id="3" creationId="{7FFBFDCB-7A2A-3640-F250-DC58D5D06BC8}"/>
          </ac:spMkLst>
        </pc:spChg>
        <pc:picChg chg="add del">
          <ac:chgData name="Emily Crose" userId="5a1598ef78992c55" providerId="LiveId" clId="{DE46F9AC-DA44-4D90-88AD-79EF4B27EC70}" dt="2023-04-24T19:45:54.985" v="1382" actId="26606"/>
          <ac:picMkLst>
            <pc:docMk/>
            <pc:sldMk cId="2798942162" sldId="368"/>
            <ac:picMk id="4" creationId="{F7FAEFF2-0C51-8E11-2286-52C47A28230D}"/>
          </ac:picMkLst>
        </pc:picChg>
        <pc:picChg chg="add">
          <ac:chgData name="Emily Crose" userId="5a1598ef78992c55" providerId="LiveId" clId="{DE46F9AC-DA44-4D90-88AD-79EF4B27EC70}" dt="2023-04-24T19:45:55.042" v="1383" actId="26606"/>
          <ac:picMkLst>
            <pc:docMk/>
            <pc:sldMk cId="2798942162" sldId="368"/>
            <ac:picMk id="6" creationId="{6A137BE1-C3C2-94DA-4BF3-6E6231E6ECAD}"/>
          </ac:picMkLst>
        </pc:picChg>
      </pc:sldChg>
      <pc:sldChg chg="addSp delSp modSp new mod setBg modClrScheme chgLayout">
        <pc:chgData name="Emily Crose" userId="5a1598ef78992c55" providerId="LiveId" clId="{DE46F9AC-DA44-4D90-88AD-79EF4B27EC70}" dt="2023-04-25T14:38:40.377" v="6362" actId="26606"/>
        <pc:sldMkLst>
          <pc:docMk/>
          <pc:sldMk cId="954812562" sldId="369"/>
        </pc:sldMkLst>
        <pc:spChg chg="mod ord">
          <ac:chgData name="Emily Crose" userId="5a1598ef78992c55" providerId="LiveId" clId="{DE46F9AC-DA44-4D90-88AD-79EF4B27EC70}" dt="2023-04-25T14:38:40.377" v="6362" actId="26606"/>
          <ac:spMkLst>
            <pc:docMk/>
            <pc:sldMk cId="954812562" sldId="369"/>
            <ac:spMk id="2" creationId="{3C2C6803-176F-2C9A-DCF5-079D0E602D09}"/>
          </ac:spMkLst>
        </pc:spChg>
        <pc:spChg chg="add del mod ord">
          <ac:chgData name="Emily Crose" userId="5a1598ef78992c55" providerId="LiveId" clId="{DE46F9AC-DA44-4D90-88AD-79EF4B27EC70}" dt="2023-04-24T20:07:07.198" v="2019" actId="26606"/>
          <ac:spMkLst>
            <pc:docMk/>
            <pc:sldMk cId="954812562" sldId="369"/>
            <ac:spMk id="3" creationId="{B75B50D2-2894-5767-5E7A-27D1550E06A5}"/>
          </ac:spMkLst>
        </pc:spChg>
        <pc:spChg chg="add del">
          <ac:chgData name="Emily Crose" userId="5a1598ef78992c55" providerId="LiveId" clId="{DE46F9AC-DA44-4D90-88AD-79EF4B27EC70}" dt="2023-04-24T20:07:06.310" v="2016" actId="26606"/>
          <ac:spMkLst>
            <pc:docMk/>
            <pc:sldMk cId="954812562" sldId="369"/>
            <ac:spMk id="7" creationId="{B75B50D2-2894-5767-5E7A-27D1550E06A5}"/>
          </ac:spMkLst>
        </pc:spChg>
        <pc:spChg chg="add del">
          <ac:chgData name="Emily Crose" userId="5a1598ef78992c55" providerId="LiveId" clId="{DE46F9AC-DA44-4D90-88AD-79EF4B27EC70}" dt="2023-04-24T20:07:06.310" v="2016" actId="26606"/>
          <ac:spMkLst>
            <pc:docMk/>
            <pc:sldMk cId="954812562" sldId="369"/>
            <ac:spMk id="8" creationId="{5690F3EE-0CD1-4520-B020-4E1DF3141C74}"/>
          </ac:spMkLst>
        </pc:spChg>
        <pc:spChg chg="add del">
          <ac:chgData name="Emily Crose" userId="5a1598ef78992c55" providerId="LiveId" clId="{DE46F9AC-DA44-4D90-88AD-79EF4B27EC70}" dt="2023-04-24T20:07:06.310" v="2016" actId="26606"/>
          <ac:spMkLst>
            <pc:docMk/>
            <pc:sldMk cId="954812562" sldId="369"/>
            <ac:spMk id="10" creationId="{9EFDE1E9-7FE0-45CA-9DE2-237F77319A9F}"/>
          </ac:spMkLst>
        </pc:spChg>
        <pc:spChg chg="add del">
          <ac:chgData name="Emily Crose" userId="5a1598ef78992c55" providerId="LiveId" clId="{DE46F9AC-DA44-4D90-88AD-79EF4B27EC70}" dt="2023-04-25T14:38:40.377" v="6362" actId="26606"/>
          <ac:spMkLst>
            <pc:docMk/>
            <pc:sldMk cId="954812562" sldId="369"/>
            <ac:spMk id="14" creationId="{375136A9-49F9-4DA0-A741-F065B0FA091D}"/>
          </ac:spMkLst>
        </pc:spChg>
        <pc:spChg chg="add del">
          <ac:chgData name="Emily Crose" userId="5a1598ef78992c55" providerId="LiveId" clId="{DE46F9AC-DA44-4D90-88AD-79EF4B27EC70}" dt="2023-04-25T14:38:40.377" v="6362" actId="26606"/>
          <ac:spMkLst>
            <pc:docMk/>
            <pc:sldMk cId="954812562" sldId="369"/>
            <ac:spMk id="15" creationId="{B912F6C7-0423-4B6F-AECE-710C848918FD}"/>
          </ac:spMkLst>
        </pc:spChg>
        <pc:spChg chg="add mod">
          <ac:chgData name="Emily Crose" userId="5a1598ef78992c55" providerId="LiveId" clId="{DE46F9AC-DA44-4D90-88AD-79EF4B27EC70}" dt="2023-04-25T14:38:40.377" v="6362" actId="26606"/>
          <ac:spMkLst>
            <pc:docMk/>
            <pc:sldMk cId="954812562" sldId="369"/>
            <ac:spMk id="17" creationId="{B75B50D2-2894-5767-5E7A-27D1550E06A5}"/>
          </ac:spMkLst>
        </pc:spChg>
        <pc:graphicFrameChg chg="add del">
          <ac:chgData name="Emily Crose" userId="5a1598ef78992c55" providerId="LiveId" clId="{DE46F9AC-DA44-4D90-88AD-79EF4B27EC70}" dt="2023-04-24T20:07:03.758" v="2014" actId="26606"/>
          <ac:graphicFrameMkLst>
            <pc:docMk/>
            <pc:sldMk cId="954812562" sldId="369"/>
            <ac:graphicFrameMk id="5" creationId="{FD018F1B-3070-4D8C-1DE1-A7F0B619A1C3}"/>
          </ac:graphicFrameMkLst>
        </pc:graphicFrameChg>
        <pc:graphicFrameChg chg="add del">
          <ac:chgData name="Emily Crose" userId="5a1598ef78992c55" providerId="LiveId" clId="{DE46F9AC-DA44-4D90-88AD-79EF4B27EC70}" dt="2023-04-24T20:07:07.138" v="2018" actId="26606"/>
          <ac:graphicFrameMkLst>
            <pc:docMk/>
            <pc:sldMk cId="954812562" sldId="369"/>
            <ac:graphicFrameMk id="12" creationId="{EE1A3104-B7BF-EED5-EED6-607CA8EE4B33}"/>
          </ac:graphicFrameMkLst>
        </pc:graphicFrameChg>
        <pc:picChg chg="add">
          <ac:chgData name="Emily Crose" userId="5a1598ef78992c55" providerId="LiveId" clId="{DE46F9AC-DA44-4D90-88AD-79EF4B27EC70}" dt="2023-04-25T14:38:40.377" v="6362" actId="26606"/>
          <ac:picMkLst>
            <pc:docMk/>
            <pc:sldMk cId="954812562" sldId="369"/>
            <ac:picMk id="19" creationId="{95F10A84-1E6B-38B9-3229-3F8EB69CDFAA}"/>
          </ac:picMkLst>
        </pc:picChg>
        <pc:cxnChg chg="add del">
          <ac:chgData name="Emily Crose" userId="5a1598ef78992c55" providerId="LiveId" clId="{DE46F9AC-DA44-4D90-88AD-79EF4B27EC70}" dt="2023-04-25T14:38:40.377" v="6362" actId="26606"/>
          <ac:cxnSpMkLst>
            <pc:docMk/>
            <pc:sldMk cId="954812562" sldId="369"/>
            <ac:cxnSpMk id="16" creationId="{A7208205-03EE-4EC8-9C34-59270C1880D8}"/>
          </ac:cxnSpMkLst>
        </pc:cxnChg>
      </pc:sldChg>
      <pc:sldChg chg="addSp delSp modSp new mod ord setBg">
        <pc:chgData name="Emily Crose" userId="5a1598ef78992c55" providerId="LiveId" clId="{DE46F9AC-DA44-4D90-88AD-79EF4B27EC70}" dt="2023-04-24T20:05:07.922" v="1782"/>
        <pc:sldMkLst>
          <pc:docMk/>
          <pc:sldMk cId="382635199" sldId="370"/>
        </pc:sldMkLst>
        <pc:spChg chg="mod">
          <ac:chgData name="Emily Crose" userId="5a1598ef78992c55" providerId="LiveId" clId="{DE46F9AC-DA44-4D90-88AD-79EF4B27EC70}" dt="2023-04-24T20:04:59.836" v="1780" actId="26606"/>
          <ac:spMkLst>
            <pc:docMk/>
            <pc:sldMk cId="382635199" sldId="370"/>
            <ac:spMk id="2" creationId="{D4E8CBB6-A525-A6B8-3724-311A713F3E62}"/>
          </ac:spMkLst>
        </pc:spChg>
        <pc:spChg chg="del">
          <ac:chgData name="Emily Crose" userId="5a1598ef78992c55" providerId="LiveId" clId="{DE46F9AC-DA44-4D90-88AD-79EF4B27EC70}" dt="2023-04-24T20:04:52.602" v="1777"/>
          <ac:spMkLst>
            <pc:docMk/>
            <pc:sldMk cId="382635199" sldId="370"/>
            <ac:spMk id="3" creationId="{0B0962BA-3192-560F-91E4-84A5989AB4D6}"/>
          </ac:spMkLst>
        </pc:spChg>
        <pc:picChg chg="add mod">
          <ac:chgData name="Emily Crose" userId="5a1598ef78992c55" providerId="LiveId" clId="{DE46F9AC-DA44-4D90-88AD-79EF4B27EC70}" dt="2023-04-24T20:04:59.836" v="1780" actId="26606"/>
          <ac:picMkLst>
            <pc:docMk/>
            <pc:sldMk cId="382635199" sldId="370"/>
            <ac:picMk id="5" creationId="{C5604C1C-9A1A-BFA5-938C-E06F040B85B5}"/>
          </ac:picMkLst>
        </pc:picChg>
      </pc:sldChg>
      <pc:sldChg chg="addSp modSp new mod setBg">
        <pc:chgData name="Emily Crose" userId="5a1598ef78992c55" providerId="LiveId" clId="{DE46F9AC-DA44-4D90-88AD-79EF4B27EC70}" dt="2023-04-24T20:06:44.457" v="2011" actId="26606"/>
        <pc:sldMkLst>
          <pc:docMk/>
          <pc:sldMk cId="4002996732" sldId="371"/>
        </pc:sldMkLst>
        <pc:spChg chg="mod">
          <ac:chgData name="Emily Crose" userId="5a1598ef78992c55" providerId="LiveId" clId="{DE46F9AC-DA44-4D90-88AD-79EF4B27EC70}" dt="2023-04-24T20:06:44.457" v="2011" actId="26606"/>
          <ac:spMkLst>
            <pc:docMk/>
            <pc:sldMk cId="4002996732" sldId="371"/>
            <ac:spMk id="2" creationId="{0D250937-6529-18A1-B7D2-D962C0394679}"/>
          </ac:spMkLst>
        </pc:spChg>
        <pc:spChg chg="mod">
          <ac:chgData name="Emily Crose" userId="5a1598ef78992c55" providerId="LiveId" clId="{DE46F9AC-DA44-4D90-88AD-79EF4B27EC70}" dt="2023-04-24T20:06:44.457" v="2011" actId="26606"/>
          <ac:spMkLst>
            <pc:docMk/>
            <pc:sldMk cId="4002996732" sldId="371"/>
            <ac:spMk id="3" creationId="{9B5D7EFB-B45F-7E83-E044-E13151CB632B}"/>
          </ac:spMkLst>
        </pc:spChg>
        <pc:picChg chg="add">
          <ac:chgData name="Emily Crose" userId="5a1598ef78992c55" providerId="LiveId" clId="{DE46F9AC-DA44-4D90-88AD-79EF4B27EC70}" dt="2023-04-24T20:06:44.457" v="2011" actId="26606"/>
          <ac:picMkLst>
            <pc:docMk/>
            <pc:sldMk cId="4002996732" sldId="371"/>
            <ac:picMk id="5" creationId="{81488572-5998-41B0-1391-97461B78C16B}"/>
          </ac:picMkLst>
        </pc:picChg>
      </pc:sldChg>
      <pc:sldChg chg="addSp delSp modSp new mod setBg modClrScheme chgLayout modNotesTx">
        <pc:chgData name="Emily Crose" userId="5a1598ef78992c55" providerId="LiveId" clId="{DE46F9AC-DA44-4D90-88AD-79EF4B27EC70}" dt="2023-04-24T20:26:01.021" v="2611" actId="26606"/>
        <pc:sldMkLst>
          <pc:docMk/>
          <pc:sldMk cId="1085350101" sldId="372"/>
        </pc:sldMkLst>
        <pc:spChg chg="del mod ord">
          <ac:chgData name="Emily Crose" userId="5a1598ef78992c55" providerId="LiveId" clId="{DE46F9AC-DA44-4D90-88AD-79EF4B27EC70}" dt="2023-04-24T20:09:51.980" v="2046" actId="700"/>
          <ac:spMkLst>
            <pc:docMk/>
            <pc:sldMk cId="1085350101" sldId="372"/>
            <ac:spMk id="2" creationId="{A3EA06FB-E041-2C84-D732-0407B135B336}"/>
          </ac:spMkLst>
        </pc:spChg>
        <pc:spChg chg="del mod ord">
          <ac:chgData name="Emily Crose" userId="5a1598ef78992c55" providerId="LiveId" clId="{DE46F9AC-DA44-4D90-88AD-79EF4B27EC70}" dt="2023-04-24T20:09:51.980" v="2046" actId="700"/>
          <ac:spMkLst>
            <pc:docMk/>
            <pc:sldMk cId="1085350101" sldId="372"/>
            <ac:spMk id="3" creationId="{7AD1E362-2662-DE68-B9A2-EEC4D2B4F46D}"/>
          </ac:spMkLst>
        </pc:spChg>
        <pc:spChg chg="add mod ord">
          <ac:chgData name="Emily Crose" userId="5a1598ef78992c55" providerId="LiveId" clId="{DE46F9AC-DA44-4D90-88AD-79EF4B27EC70}" dt="2023-04-24T20:26:01.021" v="2611" actId="26606"/>
          <ac:spMkLst>
            <pc:docMk/>
            <pc:sldMk cId="1085350101" sldId="372"/>
            <ac:spMk id="4" creationId="{14D4E582-84D6-042D-5095-192C45DFB71A}"/>
          </ac:spMkLst>
        </pc:spChg>
        <pc:spChg chg="add del mod ord">
          <ac:chgData name="Emily Crose" userId="5a1598ef78992c55" providerId="LiveId" clId="{DE46F9AC-DA44-4D90-88AD-79EF4B27EC70}" dt="2023-04-24T20:26:01.021" v="2611" actId="26606"/>
          <ac:spMkLst>
            <pc:docMk/>
            <pc:sldMk cId="1085350101" sldId="372"/>
            <ac:spMk id="5" creationId="{DED654CC-2A9C-EC1F-FE04-573A02C760C1}"/>
          </ac:spMkLst>
        </pc:spChg>
        <pc:graphicFrameChg chg="add">
          <ac:chgData name="Emily Crose" userId="5a1598ef78992c55" providerId="LiveId" clId="{DE46F9AC-DA44-4D90-88AD-79EF4B27EC70}" dt="2023-04-24T20:26:01.021" v="2611" actId="26606"/>
          <ac:graphicFrameMkLst>
            <pc:docMk/>
            <pc:sldMk cId="1085350101" sldId="372"/>
            <ac:graphicFrameMk id="7" creationId="{498FDEAE-E961-59B8-8AB4-E06BC5985B03}"/>
          </ac:graphicFrameMkLst>
        </pc:graphicFrameChg>
      </pc:sldChg>
      <pc:sldChg chg="addSp delSp modSp new mod setBg modClrScheme chgLayout">
        <pc:chgData name="Emily Crose" userId="5a1598ef78992c55" providerId="LiveId" clId="{DE46F9AC-DA44-4D90-88AD-79EF4B27EC70}" dt="2023-04-24T20:47:08.553" v="2679" actId="26606"/>
        <pc:sldMkLst>
          <pc:docMk/>
          <pc:sldMk cId="1012799144" sldId="373"/>
        </pc:sldMkLst>
        <pc:spChg chg="mod ord">
          <ac:chgData name="Emily Crose" userId="5a1598ef78992c55" providerId="LiveId" clId="{DE46F9AC-DA44-4D90-88AD-79EF4B27EC70}" dt="2023-04-24T20:45:54.635" v="2674" actId="26606"/>
          <ac:spMkLst>
            <pc:docMk/>
            <pc:sldMk cId="1012799144" sldId="373"/>
            <ac:spMk id="2" creationId="{E607FC29-0C81-164E-3F09-7C776439D5AA}"/>
          </ac:spMkLst>
        </pc:spChg>
        <pc:spChg chg="del mod ord">
          <ac:chgData name="Emily Crose" userId="5a1598ef78992c55" providerId="LiveId" clId="{DE46F9AC-DA44-4D90-88AD-79EF4B27EC70}" dt="2023-04-24T20:36:26.738" v="2647" actId="700"/>
          <ac:spMkLst>
            <pc:docMk/>
            <pc:sldMk cId="1012799144" sldId="373"/>
            <ac:spMk id="3" creationId="{0BC16023-130A-6B4F-D67D-1B0A1346C334}"/>
          </ac:spMkLst>
        </pc:spChg>
        <pc:spChg chg="add del mod ord">
          <ac:chgData name="Emily Crose" userId="5a1598ef78992c55" providerId="LiveId" clId="{DE46F9AC-DA44-4D90-88AD-79EF4B27EC70}" dt="2023-04-24T20:45:47.062" v="2670" actId="478"/>
          <ac:spMkLst>
            <pc:docMk/>
            <pc:sldMk cId="1012799144" sldId="373"/>
            <ac:spMk id="4" creationId="{B5638C45-3C32-BFBE-36FC-F30943B8489E}"/>
          </ac:spMkLst>
        </pc:spChg>
        <pc:spChg chg="add del mod">
          <ac:chgData name="Emily Crose" userId="5a1598ef78992c55" providerId="LiveId" clId="{DE46F9AC-DA44-4D90-88AD-79EF4B27EC70}" dt="2023-04-24T20:45:52.420" v="2671"/>
          <ac:spMkLst>
            <pc:docMk/>
            <pc:sldMk cId="1012799144" sldId="373"/>
            <ac:spMk id="6" creationId="{44AF04A2-0515-FB54-68A9-626185ACFB00}"/>
          </ac:spMkLst>
        </pc:spChg>
        <pc:spChg chg="add del mod">
          <ac:chgData name="Emily Crose" userId="5a1598ef78992c55" providerId="LiveId" clId="{DE46F9AC-DA44-4D90-88AD-79EF4B27EC70}" dt="2023-04-24T20:47:07.035" v="2676"/>
          <ac:spMkLst>
            <pc:docMk/>
            <pc:sldMk cId="1012799144" sldId="373"/>
            <ac:spMk id="10" creationId="{982AD6A3-C68F-6A4D-BD0E-5C747F0BDBEA}"/>
          </ac:spMkLst>
        </pc:spChg>
        <pc:picChg chg="add del mod">
          <ac:chgData name="Emily Crose" userId="5a1598ef78992c55" providerId="LiveId" clId="{DE46F9AC-DA44-4D90-88AD-79EF4B27EC70}" dt="2023-04-24T20:46:53.719" v="2675" actId="478"/>
          <ac:picMkLst>
            <pc:docMk/>
            <pc:sldMk cId="1012799144" sldId="373"/>
            <ac:picMk id="8" creationId="{B209F29A-D14D-42DF-51AB-83C8EEAF548F}"/>
          </ac:picMkLst>
        </pc:picChg>
        <pc:picChg chg="add mod">
          <ac:chgData name="Emily Crose" userId="5a1598ef78992c55" providerId="LiveId" clId="{DE46F9AC-DA44-4D90-88AD-79EF4B27EC70}" dt="2023-04-24T20:47:08.553" v="2679" actId="26606"/>
          <ac:picMkLst>
            <pc:docMk/>
            <pc:sldMk cId="1012799144" sldId="373"/>
            <ac:picMk id="12" creationId="{A560354E-3812-06CE-8FFB-CDCF0DF9BCED}"/>
          </ac:picMkLst>
        </pc:picChg>
      </pc:sldChg>
      <pc:sldChg chg="addSp delSp modSp new mod setBg modClrScheme chgLayout">
        <pc:chgData name="Emily Crose" userId="5a1598ef78992c55" providerId="LiveId" clId="{DE46F9AC-DA44-4D90-88AD-79EF4B27EC70}" dt="2023-04-24T20:48:17.154" v="2722" actId="26606"/>
        <pc:sldMkLst>
          <pc:docMk/>
          <pc:sldMk cId="523864503" sldId="374"/>
        </pc:sldMkLst>
        <pc:spChg chg="del mod ord">
          <ac:chgData name="Emily Crose" userId="5a1598ef78992c55" providerId="LiveId" clId="{DE46F9AC-DA44-4D90-88AD-79EF4B27EC70}" dt="2023-04-24T20:47:54.303" v="2681" actId="700"/>
          <ac:spMkLst>
            <pc:docMk/>
            <pc:sldMk cId="523864503" sldId="374"/>
            <ac:spMk id="2" creationId="{50112DCF-B633-6022-8CE0-9E20E1ADB07C}"/>
          </ac:spMkLst>
        </pc:spChg>
        <pc:spChg chg="del">
          <ac:chgData name="Emily Crose" userId="5a1598ef78992c55" providerId="LiveId" clId="{DE46F9AC-DA44-4D90-88AD-79EF4B27EC70}" dt="2023-04-24T20:47:54.303" v="2681" actId="700"/>
          <ac:spMkLst>
            <pc:docMk/>
            <pc:sldMk cId="523864503" sldId="374"/>
            <ac:spMk id="3" creationId="{806D75BC-93A1-BBEF-9D5A-93BC984F9CDD}"/>
          </ac:spMkLst>
        </pc:spChg>
        <pc:spChg chg="add mod ord">
          <ac:chgData name="Emily Crose" userId="5a1598ef78992c55" providerId="LiveId" clId="{DE46F9AC-DA44-4D90-88AD-79EF4B27EC70}" dt="2023-04-24T20:48:17.154" v="2722" actId="26606"/>
          <ac:spMkLst>
            <pc:docMk/>
            <pc:sldMk cId="523864503" sldId="374"/>
            <ac:spMk id="4" creationId="{20188186-F146-C647-1386-B2C326D846E4}"/>
          </ac:spMkLst>
        </pc:spChg>
        <pc:picChg chg="add mod">
          <ac:chgData name="Emily Crose" userId="5a1598ef78992c55" providerId="LiveId" clId="{DE46F9AC-DA44-4D90-88AD-79EF4B27EC70}" dt="2023-04-24T20:48:17.154" v="2722" actId="26606"/>
          <ac:picMkLst>
            <pc:docMk/>
            <pc:sldMk cId="523864503" sldId="374"/>
            <ac:picMk id="6" creationId="{589C5145-4F4C-BA37-1F7B-F215FFE637DC}"/>
          </ac:picMkLst>
        </pc:picChg>
      </pc:sldChg>
      <pc:sldChg chg="addSp delSp modSp new mod setBg">
        <pc:chgData name="Emily Crose" userId="5a1598ef78992c55" providerId="LiveId" clId="{DE46F9AC-DA44-4D90-88AD-79EF4B27EC70}" dt="2023-04-25T14:42:20.966" v="6435" actId="20577"/>
        <pc:sldMkLst>
          <pc:docMk/>
          <pc:sldMk cId="3003931667" sldId="375"/>
        </pc:sldMkLst>
        <pc:spChg chg="mod">
          <ac:chgData name="Emily Crose" userId="5a1598ef78992c55" providerId="LiveId" clId="{DE46F9AC-DA44-4D90-88AD-79EF4B27EC70}" dt="2023-04-25T14:42:20.966" v="6435" actId="20577"/>
          <ac:spMkLst>
            <pc:docMk/>
            <pc:sldMk cId="3003931667" sldId="375"/>
            <ac:spMk id="2" creationId="{83DAB318-FE3D-6254-FC6E-C327F4E97FCE}"/>
          </ac:spMkLst>
        </pc:spChg>
        <pc:spChg chg="del">
          <ac:chgData name="Emily Crose" userId="5a1598ef78992c55" providerId="LiveId" clId="{DE46F9AC-DA44-4D90-88AD-79EF4B27EC70}" dt="2023-04-24T20:49:28.836" v="2754" actId="478"/>
          <ac:spMkLst>
            <pc:docMk/>
            <pc:sldMk cId="3003931667" sldId="375"/>
            <ac:spMk id="3" creationId="{F7D2242D-8E2B-FA5C-C97B-5F2DE3AE9ACD}"/>
          </ac:spMkLst>
        </pc:spChg>
        <pc:picChg chg="add mod">
          <ac:chgData name="Emily Crose" userId="5a1598ef78992c55" providerId="LiveId" clId="{DE46F9AC-DA44-4D90-88AD-79EF4B27EC70}" dt="2023-04-24T20:49:36.843" v="2758" actId="26606"/>
          <ac:picMkLst>
            <pc:docMk/>
            <pc:sldMk cId="3003931667" sldId="375"/>
            <ac:picMk id="5" creationId="{38F1F6AC-2077-3189-FAB9-BD0EF47EE773}"/>
          </ac:picMkLst>
        </pc:picChg>
      </pc:sldChg>
      <pc:sldChg chg="addSp delSp modSp new mod setBg modClrScheme delDesignElem chgLayout">
        <pc:chgData name="Emily Crose" userId="5a1598ef78992c55" providerId="LiveId" clId="{DE46F9AC-DA44-4D90-88AD-79EF4B27EC70}" dt="2023-04-24T20:57:19.617" v="2874" actId="26606"/>
        <pc:sldMkLst>
          <pc:docMk/>
          <pc:sldMk cId="667485063" sldId="376"/>
        </pc:sldMkLst>
        <pc:spChg chg="mod ord">
          <ac:chgData name="Emily Crose" userId="5a1598ef78992c55" providerId="LiveId" clId="{DE46F9AC-DA44-4D90-88AD-79EF4B27EC70}" dt="2023-04-24T20:57:19.617" v="2874" actId="26606"/>
          <ac:spMkLst>
            <pc:docMk/>
            <pc:sldMk cId="667485063" sldId="376"/>
            <ac:spMk id="2" creationId="{878D2EF1-29A6-0AD4-CB07-7AC7AB94C518}"/>
          </ac:spMkLst>
        </pc:spChg>
        <pc:spChg chg="del">
          <ac:chgData name="Emily Crose" userId="5a1598ef78992c55" providerId="LiveId" clId="{DE46F9AC-DA44-4D90-88AD-79EF4B27EC70}" dt="2023-04-24T20:56:16.493" v="2777" actId="700"/>
          <ac:spMkLst>
            <pc:docMk/>
            <pc:sldMk cId="667485063" sldId="376"/>
            <ac:spMk id="3" creationId="{CC8F899D-7303-E6C7-B9EA-1680827F7A74}"/>
          </ac:spMkLst>
        </pc:spChg>
        <pc:spChg chg="add del mod ord">
          <ac:chgData name="Emily Crose" userId="5a1598ef78992c55" providerId="LiveId" clId="{DE46F9AC-DA44-4D90-88AD-79EF4B27EC70}" dt="2023-04-24T20:56:31.679" v="2781" actId="700"/>
          <ac:spMkLst>
            <pc:docMk/>
            <pc:sldMk cId="667485063" sldId="376"/>
            <ac:spMk id="4" creationId="{AC2C5B82-D9CE-8234-C179-FEE4F097C1E6}"/>
          </ac:spMkLst>
        </pc:spChg>
        <pc:spChg chg="add del mod ord">
          <ac:chgData name="Emily Crose" userId="5a1598ef78992c55" providerId="LiveId" clId="{DE46F9AC-DA44-4D90-88AD-79EF4B27EC70}" dt="2023-04-24T20:57:19.617" v="2874" actId="26606"/>
          <ac:spMkLst>
            <pc:docMk/>
            <pc:sldMk cId="667485063" sldId="376"/>
            <ac:spMk id="5" creationId="{D41FB05B-8ACE-2652-C82E-FE9D4521D9CC}"/>
          </ac:spMkLst>
        </pc:spChg>
        <pc:spChg chg="add del">
          <ac:chgData name="Emily Crose" userId="5a1598ef78992c55" providerId="LiveId" clId="{DE46F9AC-DA44-4D90-88AD-79EF4B27EC70}" dt="2023-04-24T20:56:31.679" v="2781" actId="700"/>
          <ac:spMkLst>
            <pc:docMk/>
            <pc:sldMk cId="667485063" sldId="376"/>
            <ac:spMk id="9" creationId="{8D62164E-4528-40DB-BC26-D6DDE216A059}"/>
          </ac:spMkLst>
        </pc:spChg>
        <pc:spChg chg="add">
          <ac:chgData name="Emily Crose" userId="5a1598ef78992c55" providerId="LiveId" clId="{DE46F9AC-DA44-4D90-88AD-79EF4B27EC70}" dt="2023-04-24T20:57:19.617" v="2874" actId="26606"/>
          <ac:spMkLst>
            <pc:docMk/>
            <pc:sldMk cId="667485063" sldId="376"/>
            <ac:spMk id="10" creationId="{7E475056-B0EB-44BE-8568-61ABEFB2E99D}"/>
          </ac:spMkLst>
        </pc:spChg>
        <pc:spChg chg="add del">
          <ac:chgData name="Emily Crose" userId="5a1598ef78992c55" providerId="LiveId" clId="{DE46F9AC-DA44-4D90-88AD-79EF4B27EC70}" dt="2023-04-24T20:56:31.679" v="2781" actId="700"/>
          <ac:spMkLst>
            <pc:docMk/>
            <pc:sldMk cId="667485063" sldId="376"/>
            <ac:spMk id="11" creationId="{F30007FA-C6A2-43A0-8045-7016AEF81713}"/>
          </ac:spMkLst>
        </pc:spChg>
        <pc:spChg chg="add">
          <ac:chgData name="Emily Crose" userId="5a1598ef78992c55" providerId="LiveId" clId="{DE46F9AC-DA44-4D90-88AD-79EF4B27EC70}" dt="2023-04-24T20:57:19.617" v="2874" actId="26606"/>
          <ac:spMkLst>
            <pc:docMk/>
            <pc:sldMk cId="667485063" sldId="376"/>
            <ac:spMk id="15" creationId="{E82ABBDC-7A44-4AE8-A04F-B5495481B9F2}"/>
          </ac:spMkLst>
        </pc:spChg>
        <pc:graphicFrameChg chg="add del">
          <ac:chgData name="Emily Crose" userId="5a1598ef78992c55" providerId="LiveId" clId="{DE46F9AC-DA44-4D90-88AD-79EF4B27EC70}" dt="2023-04-24T20:57:19.595" v="2873" actId="26606"/>
          <ac:graphicFrameMkLst>
            <pc:docMk/>
            <pc:sldMk cId="667485063" sldId="376"/>
            <ac:graphicFrameMk id="7" creationId="{999C82AD-238A-03FD-2EAF-F7A0036869CF}"/>
          </ac:graphicFrameMkLst>
        </pc:graphicFrameChg>
        <pc:graphicFrameChg chg="add">
          <ac:chgData name="Emily Crose" userId="5a1598ef78992c55" providerId="LiveId" clId="{DE46F9AC-DA44-4D90-88AD-79EF4B27EC70}" dt="2023-04-24T20:57:19.617" v="2874" actId="26606"/>
          <ac:graphicFrameMkLst>
            <pc:docMk/>
            <pc:sldMk cId="667485063" sldId="376"/>
            <ac:graphicFrameMk id="12" creationId="{847EC8C4-FCE2-797E-4930-67F4F14D220D}"/>
          </ac:graphicFrameMkLst>
        </pc:graphicFrameChg>
        <pc:cxnChg chg="add">
          <ac:chgData name="Emily Crose" userId="5a1598ef78992c55" providerId="LiveId" clId="{DE46F9AC-DA44-4D90-88AD-79EF4B27EC70}" dt="2023-04-24T20:57:19.617" v="2874" actId="26606"/>
          <ac:cxnSpMkLst>
            <pc:docMk/>
            <pc:sldMk cId="667485063" sldId="376"/>
            <ac:cxnSpMk id="13" creationId="{F2C8E2EC-73A4-48C2-B4D7-D7726BD908EE}"/>
          </ac:cxnSpMkLst>
        </pc:cxnChg>
      </pc:sldChg>
      <pc:sldChg chg="addSp delSp modSp new mod ord setBg modClrScheme chgLayout modNotesTx">
        <pc:chgData name="Emily Crose" userId="5a1598ef78992c55" providerId="LiveId" clId="{DE46F9AC-DA44-4D90-88AD-79EF4B27EC70}" dt="2023-04-24T21:01:16.470" v="3233" actId="20577"/>
        <pc:sldMkLst>
          <pc:docMk/>
          <pc:sldMk cId="1510737901" sldId="377"/>
        </pc:sldMkLst>
        <pc:spChg chg="del mod">
          <ac:chgData name="Emily Crose" userId="5a1598ef78992c55" providerId="LiveId" clId="{DE46F9AC-DA44-4D90-88AD-79EF4B27EC70}" dt="2023-04-24T20:59:18.903" v="2923" actId="478"/>
          <ac:spMkLst>
            <pc:docMk/>
            <pc:sldMk cId="1510737901" sldId="377"/>
            <ac:spMk id="2" creationId="{5C70B571-ECE1-ED93-A0E8-C34819493B6F}"/>
          </ac:spMkLst>
        </pc:spChg>
        <pc:spChg chg="del">
          <ac:chgData name="Emily Crose" userId="5a1598ef78992c55" providerId="LiveId" clId="{DE46F9AC-DA44-4D90-88AD-79EF4B27EC70}" dt="2023-04-24T20:58:10.102" v="2892"/>
          <ac:spMkLst>
            <pc:docMk/>
            <pc:sldMk cId="1510737901" sldId="377"/>
            <ac:spMk id="3" creationId="{09324952-701D-7C92-C24C-92DD2ABD08EF}"/>
          </ac:spMkLst>
        </pc:spChg>
        <pc:spChg chg="add del mod">
          <ac:chgData name="Emily Crose" userId="5a1598ef78992c55" providerId="LiveId" clId="{DE46F9AC-DA44-4D90-88AD-79EF4B27EC70}" dt="2023-04-24T20:59:22.508" v="2924" actId="700"/>
          <ac:spMkLst>
            <pc:docMk/>
            <pc:sldMk cId="1510737901" sldId="377"/>
            <ac:spMk id="7" creationId="{35F6876A-1531-F13B-C6B8-242AF8E6616B}"/>
          </ac:spMkLst>
        </pc:spChg>
        <pc:spChg chg="add del">
          <ac:chgData name="Emily Crose" userId="5a1598ef78992c55" providerId="LiveId" clId="{DE46F9AC-DA44-4D90-88AD-79EF4B27EC70}" dt="2023-04-24T20:58:14.216" v="2896" actId="26606"/>
          <ac:spMkLst>
            <pc:docMk/>
            <pc:sldMk cId="1510737901" sldId="377"/>
            <ac:spMk id="9" creationId="{8514A1DE-FAF6-5A74-99A4-DDA17B564711}"/>
          </ac:spMkLst>
        </pc:spChg>
        <pc:spChg chg="add del mod">
          <ac:chgData name="Emily Crose" userId="5a1598ef78992c55" providerId="LiveId" clId="{DE46F9AC-DA44-4D90-88AD-79EF4B27EC70}" dt="2023-04-24T20:59:22.508" v="2924" actId="700"/>
          <ac:spMkLst>
            <pc:docMk/>
            <pc:sldMk cId="1510737901" sldId="377"/>
            <ac:spMk id="10" creationId="{728D3180-1EA3-A096-BADD-5733BC7243F9}"/>
          </ac:spMkLst>
        </pc:spChg>
        <pc:spChg chg="add">
          <ac:chgData name="Emily Crose" userId="5a1598ef78992c55" providerId="LiveId" clId="{DE46F9AC-DA44-4D90-88AD-79EF4B27EC70}" dt="2023-04-24T20:59:43.686" v="2930" actId="26606"/>
          <ac:spMkLst>
            <pc:docMk/>
            <pc:sldMk cId="1510737901" sldId="377"/>
            <ac:spMk id="17" creationId="{65F32515-9322-44A5-8C72-4C7BFB461869}"/>
          </ac:spMkLst>
        </pc:spChg>
        <pc:spChg chg="add">
          <ac:chgData name="Emily Crose" userId="5a1598ef78992c55" providerId="LiveId" clId="{DE46F9AC-DA44-4D90-88AD-79EF4B27EC70}" dt="2023-04-24T20:59:43.686" v="2930" actId="26606"/>
          <ac:spMkLst>
            <pc:docMk/>
            <pc:sldMk cId="1510737901" sldId="377"/>
            <ac:spMk id="19" creationId="{A617F13B-5021-454F-90E5-3AB2383BFD34}"/>
          </ac:spMkLst>
        </pc:spChg>
        <pc:picChg chg="add del mod">
          <ac:chgData name="Emily Crose" userId="5a1598ef78992c55" providerId="LiveId" clId="{DE46F9AC-DA44-4D90-88AD-79EF4B27EC70}" dt="2023-04-24T20:58:54.112" v="2902" actId="478"/>
          <ac:picMkLst>
            <pc:docMk/>
            <pc:sldMk cId="1510737901" sldId="377"/>
            <ac:picMk id="5" creationId="{03780626-3BFC-D110-B84F-E854DAE29C8B}"/>
          </ac:picMkLst>
        </pc:picChg>
        <pc:picChg chg="add mod">
          <ac:chgData name="Emily Crose" userId="5a1598ef78992c55" providerId="LiveId" clId="{DE46F9AC-DA44-4D90-88AD-79EF4B27EC70}" dt="2023-04-24T20:59:43.686" v="2930" actId="26606"/>
          <ac:picMkLst>
            <pc:docMk/>
            <pc:sldMk cId="1510737901" sldId="377"/>
            <ac:picMk id="12" creationId="{D5DAE7FE-7A3F-065B-9386-DCD52E4D41EA}"/>
          </ac:picMkLst>
        </pc:picChg>
      </pc:sldChg>
      <pc:sldChg chg="new del">
        <pc:chgData name="Emily Crose" userId="5a1598ef78992c55" providerId="LiveId" clId="{DE46F9AC-DA44-4D90-88AD-79EF4B27EC70}" dt="2023-04-24T20:56:28.988" v="2780" actId="47"/>
        <pc:sldMkLst>
          <pc:docMk/>
          <pc:sldMk cId="3021301420" sldId="377"/>
        </pc:sldMkLst>
      </pc:sldChg>
      <pc:sldChg chg="addSp delSp modSp new mod modClrScheme chgLayout">
        <pc:chgData name="Emily Crose" userId="5a1598ef78992c55" providerId="LiveId" clId="{DE46F9AC-DA44-4D90-88AD-79EF4B27EC70}" dt="2023-04-24T20:59:15.401" v="2922" actId="20577"/>
        <pc:sldMkLst>
          <pc:docMk/>
          <pc:sldMk cId="4188481086" sldId="378"/>
        </pc:sldMkLst>
        <pc:spChg chg="del mod ord">
          <ac:chgData name="Emily Crose" userId="5a1598ef78992c55" providerId="LiveId" clId="{DE46F9AC-DA44-4D90-88AD-79EF4B27EC70}" dt="2023-04-24T20:59:11.601" v="2906" actId="700"/>
          <ac:spMkLst>
            <pc:docMk/>
            <pc:sldMk cId="4188481086" sldId="378"/>
            <ac:spMk id="2" creationId="{514FCF55-4940-87D4-976F-D2C2A55C39A1}"/>
          </ac:spMkLst>
        </pc:spChg>
        <pc:spChg chg="del mod ord">
          <ac:chgData name="Emily Crose" userId="5a1598ef78992c55" providerId="LiveId" clId="{DE46F9AC-DA44-4D90-88AD-79EF4B27EC70}" dt="2023-04-24T20:59:11.601" v="2906" actId="700"/>
          <ac:spMkLst>
            <pc:docMk/>
            <pc:sldMk cId="4188481086" sldId="378"/>
            <ac:spMk id="3" creationId="{B0DCFDC7-FB74-BB01-B48A-40D4863AAC13}"/>
          </ac:spMkLst>
        </pc:spChg>
        <pc:spChg chg="add mod ord">
          <ac:chgData name="Emily Crose" userId="5a1598ef78992c55" providerId="LiveId" clId="{DE46F9AC-DA44-4D90-88AD-79EF4B27EC70}" dt="2023-04-24T20:59:15.401" v="2922" actId="20577"/>
          <ac:spMkLst>
            <pc:docMk/>
            <pc:sldMk cId="4188481086" sldId="378"/>
            <ac:spMk id="4" creationId="{C680DB80-6100-C89E-FB90-26CC0DDA7B1B}"/>
          </ac:spMkLst>
        </pc:spChg>
        <pc:spChg chg="add mod ord">
          <ac:chgData name="Emily Crose" userId="5a1598ef78992c55" providerId="LiveId" clId="{DE46F9AC-DA44-4D90-88AD-79EF4B27EC70}" dt="2023-04-24T20:59:11.601" v="2906" actId="700"/>
          <ac:spMkLst>
            <pc:docMk/>
            <pc:sldMk cId="4188481086" sldId="378"/>
            <ac:spMk id="5" creationId="{0B7BCDE8-329E-50A5-9EB8-CEC3D8C004E9}"/>
          </ac:spMkLst>
        </pc:spChg>
      </pc:sldChg>
      <pc:sldChg chg="addSp modSp new mod modNotesTx">
        <pc:chgData name="Emily Crose" userId="5a1598ef78992c55" providerId="LiveId" clId="{DE46F9AC-DA44-4D90-88AD-79EF4B27EC70}" dt="2023-04-24T21:44:18.557" v="3727" actId="20577"/>
        <pc:sldMkLst>
          <pc:docMk/>
          <pc:sldMk cId="2893875314" sldId="379"/>
        </pc:sldMkLst>
        <pc:picChg chg="add mod">
          <ac:chgData name="Emily Crose" userId="5a1598ef78992c55" providerId="LiveId" clId="{DE46F9AC-DA44-4D90-88AD-79EF4B27EC70}" dt="2023-04-24T21:41:24.190" v="3237" actId="962"/>
          <ac:picMkLst>
            <pc:docMk/>
            <pc:sldMk cId="2893875314" sldId="379"/>
            <ac:picMk id="3" creationId="{B7ACEB6A-24E4-FB08-1D04-D4941A51DC8B}"/>
          </ac:picMkLst>
        </pc:picChg>
      </pc:sldChg>
      <pc:sldChg chg="addSp delSp modSp new mod setBg modClrScheme chgLayout">
        <pc:chgData name="Emily Crose" userId="5a1598ef78992c55" providerId="LiveId" clId="{DE46F9AC-DA44-4D90-88AD-79EF4B27EC70}" dt="2023-04-24T23:27:32.436" v="4516" actId="26606"/>
        <pc:sldMkLst>
          <pc:docMk/>
          <pc:sldMk cId="962805028" sldId="380"/>
        </pc:sldMkLst>
        <pc:spChg chg="del mod ord">
          <ac:chgData name="Emily Crose" userId="5a1598ef78992c55" providerId="LiveId" clId="{DE46F9AC-DA44-4D90-88AD-79EF4B27EC70}" dt="2023-04-24T22:47:17.800" v="3729" actId="700"/>
          <ac:spMkLst>
            <pc:docMk/>
            <pc:sldMk cId="962805028" sldId="380"/>
            <ac:spMk id="2" creationId="{CC20AB7F-7E65-22D8-45C9-E149B3B9D099}"/>
          </ac:spMkLst>
        </pc:spChg>
        <pc:spChg chg="del mod ord">
          <ac:chgData name="Emily Crose" userId="5a1598ef78992c55" providerId="LiveId" clId="{DE46F9AC-DA44-4D90-88AD-79EF4B27EC70}" dt="2023-04-24T22:47:17.800" v="3729" actId="700"/>
          <ac:spMkLst>
            <pc:docMk/>
            <pc:sldMk cId="962805028" sldId="380"/>
            <ac:spMk id="3" creationId="{93233D31-A50E-DDC4-DC41-1C278D7FE0EC}"/>
          </ac:spMkLst>
        </pc:spChg>
        <pc:spChg chg="add mod ord">
          <ac:chgData name="Emily Crose" userId="5a1598ef78992c55" providerId="LiveId" clId="{DE46F9AC-DA44-4D90-88AD-79EF4B27EC70}" dt="2023-04-24T23:27:32.436" v="4516" actId="26606"/>
          <ac:spMkLst>
            <pc:docMk/>
            <pc:sldMk cId="962805028" sldId="380"/>
            <ac:spMk id="4" creationId="{A6CAA16F-B9C4-EE74-B605-320737C43383}"/>
          </ac:spMkLst>
        </pc:spChg>
        <pc:spChg chg="add mod ord">
          <ac:chgData name="Emily Crose" userId="5a1598ef78992c55" providerId="LiveId" clId="{DE46F9AC-DA44-4D90-88AD-79EF4B27EC70}" dt="2023-04-24T23:27:32.436" v="4516" actId="26606"/>
          <ac:spMkLst>
            <pc:docMk/>
            <pc:sldMk cId="962805028" sldId="380"/>
            <ac:spMk id="5" creationId="{42B8C8B8-22EA-D73C-8155-E96437E7A576}"/>
          </ac:spMkLst>
        </pc:spChg>
        <pc:picChg chg="add del">
          <ac:chgData name="Emily Crose" userId="5a1598ef78992c55" providerId="LiveId" clId="{DE46F9AC-DA44-4D90-88AD-79EF4B27EC70}" dt="2023-04-24T23:27:32.380" v="4515" actId="26606"/>
          <ac:picMkLst>
            <pc:docMk/>
            <pc:sldMk cId="962805028" sldId="380"/>
            <ac:picMk id="7" creationId="{86526AFF-2CCF-EF64-9FAD-4CC98738E03B}"/>
          </ac:picMkLst>
        </pc:picChg>
        <pc:picChg chg="add">
          <ac:chgData name="Emily Crose" userId="5a1598ef78992c55" providerId="LiveId" clId="{DE46F9AC-DA44-4D90-88AD-79EF4B27EC70}" dt="2023-04-24T23:27:32.436" v="4516" actId="26606"/>
          <ac:picMkLst>
            <pc:docMk/>
            <pc:sldMk cId="962805028" sldId="380"/>
            <ac:picMk id="9" creationId="{77D84650-6913-F1E3-DFC2-FD9146CB7650}"/>
          </ac:picMkLst>
        </pc:picChg>
      </pc:sldChg>
      <pc:sldChg chg="addSp delSp modSp new mod setBg chgLayout">
        <pc:chgData name="Emily Crose" userId="5a1598ef78992c55" providerId="LiveId" clId="{DE46F9AC-DA44-4D90-88AD-79EF4B27EC70}" dt="2023-04-24T23:27:45.063" v="4521" actId="26606"/>
        <pc:sldMkLst>
          <pc:docMk/>
          <pc:sldMk cId="3398693364" sldId="381"/>
        </pc:sldMkLst>
        <pc:spChg chg="del">
          <ac:chgData name="Emily Crose" userId="5a1598ef78992c55" providerId="LiveId" clId="{DE46F9AC-DA44-4D90-88AD-79EF4B27EC70}" dt="2023-04-24T22:47:56.246" v="3777" actId="700"/>
          <ac:spMkLst>
            <pc:docMk/>
            <pc:sldMk cId="3398693364" sldId="381"/>
            <ac:spMk id="2" creationId="{98318CEC-D2A7-4A70-3A0F-BC0CC12EB05C}"/>
          </ac:spMkLst>
        </pc:spChg>
        <pc:spChg chg="del">
          <ac:chgData name="Emily Crose" userId="5a1598ef78992c55" providerId="LiveId" clId="{DE46F9AC-DA44-4D90-88AD-79EF4B27EC70}" dt="2023-04-24T22:47:56.246" v="3777" actId="700"/>
          <ac:spMkLst>
            <pc:docMk/>
            <pc:sldMk cId="3398693364" sldId="381"/>
            <ac:spMk id="3" creationId="{5A0719ED-32FA-ACE4-CF4E-4ACF4AA7E592}"/>
          </ac:spMkLst>
        </pc:spChg>
        <pc:spChg chg="add mod ord">
          <ac:chgData name="Emily Crose" userId="5a1598ef78992c55" providerId="LiveId" clId="{DE46F9AC-DA44-4D90-88AD-79EF4B27EC70}" dt="2023-04-24T23:27:45.063" v="4521" actId="26606"/>
          <ac:spMkLst>
            <pc:docMk/>
            <pc:sldMk cId="3398693364" sldId="381"/>
            <ac:spMk id="4" creationId="{36C7F021-C6DE-617E-DAE5-F147A17C13CA}"/>
          </ac:spMkLst>
        </pc:spChg>
        <pc:spChg chg="add del mod ord">
          <ac:chgData name="Emily Crose" userId="5a1598ef78992c55" providerId="LiveId" clId="{DE46F9AC-DA44-4D90-88AD-79EF4B27EC70}" dt="2023-04-24T23:27:45.063" v="4521" actId="26606"/>
          <ac:spMkLst>
            <pc:docMk/>
            <pc:sldMk cId="3398693364" sldId="381"/>
            <ac:spMk id="5" creationId="{7089300F-2837-AE33-6BAD-2ACDBF90C26E}"/>
          </ac:spMkLst>
        </pc:spChg>
        <pc:graphicFrameChg chg="add">
          <ac:chgData name="Emily Crose" userId="5a1598ef78992c55" providerId="LiveId" clId="{DE46F9AC-DA44-4D90-88AD-79EF4B27EC70}" dt="2023-04-24T23:27:45.063" v="4521" actId="26606"/>
          <ac:graphicFrameMkLst>
            <pc:docMk/>
            <pc:sldMk cId="3398693364" sldId="381"/>
            <ac:graphicFrameMk id="11" creationId="{EC96DF7B-7149-4880-3349-B333CAAB7257}"/>
          </ac:graphicFrameMkLst>
        </pc:graphicFrameChg>
        <pc:picChg chg="add del">
          <ac:chgData name="Emily Crose" userId="5a1598ef78992c55" providerId="LiveId" clId="{DE46F9AC-DA44-4D90-88AD-79EF4B27EC70}" dt="2023-04-24T23:27:40.326" v="4518" actId="26606"/>
          <ac:picMkLst>
            <pc:docMk/>
            <pc:sldMk cId="3398693364" sldId="381"/>
            <ac:picMk id="7" creationId="{6A523AE6-372A-3219-5F63-86A0B8FD5FAB}"/>
          </ac:picMkLst>
        </pc:picChg>
        <pc:picChg chg="add del">
          <ac:chgData name="Emily Crose" userId="5a1598ef78992c55" providerId="LiveId" clId="{DE46F9AC-DA44-4D90-88AD-79EF4B27EC70}" dt="2023-04-24T23:27:44.989" v="4520" actId="26606"/>
          <ac:picMkLst>
            <pc:docMk/>
            <pc:sldMk cId="3398693364" sldId="381"/>
            <ac:picMk id="9" creationId="{5C9072D8-B7B2-0334-A62A-8F581D6FFC2C}"/>
          </ac:picMkLst>
        </pc:picChg>
      </pc:sldChg>
      <pc:sldChg chg="new del">
        <pc:chgData name="Emily Crose" userId="5a1598ef78992c55" providerId="LiveId" clId="{DE46F9AC-DA44-4D90-88AD-79EF4B27EC70}" dt="2023-04-24T22:48:56.081" v="3808" actId="47"/>
        <pc:sldMkLst>
          <pc:docMk/>
          <pc:sldMk cId="1720073507" sldId="382"/>
        </pc:sldMkLst>
      </pc:sldChg>
      <pc:sldChg chg="addSp delSp modSp new mod setBg modClrScheme chgLayout modNotesTx">
        <pc:chgData name="Emily Crose" userId="5a1598ef78992c55" providerId="LiveId" clId="{DE46F9AC-DA44-4D90-88AD-79EF4B27EC70}" dt="2023-04-25T14:42:12.892" v="6427" actId="20577"/>
        <pc:sldMkLst>
          <pc:docMk/>
          <pc:sldMk cId="2493830669" sldId="382"/>
        </pc:sldMkLst>
        <pc:spChg chg="mod ord">
          <ac:chgData name="Emily Crose" userId="5a1598ef78992c55" providerId="LiveId" clId="{DE46F9AC-DA44-4D90-88AD-79EF4B27EC70}" dt="2023-04-25T14:41:24.833" v="6365" actId="26606"/>
          <ac:spMkLst>
            <pc:docMk/>
            <pc:sldMk cId="2493830669" sldId="382"/>
            <ac:spMk id="2" creationId="{05FF8298-75E3-6950-2B0D-3134E3ADB17B}"/>
          </ac:spMkLst>
        </pc:spChg>
        <pc:spChg chg="del mod">
          <ac:chgData name="Emily Crose" userId="5a1598ef78992c55" providerId="LiveId" clId="{DE46F9AC-DA44-4D90-88AD-79EF4B27EC70}" dt="2023-04-25T14:41:19.432" v="6363" actId="478"/>
          <ac:spMkLst>
            <pc:docMk/>
            <pc:sldMk cId="2493830669" sldId="382"/>
            <ac:spMk id="3" creationId="{0EE90D4E-29AA-FC39-6D46-94650337D832}"/>
          </ac:spMkLst>
        </pc:spChg>
        <pc:spChg chg="add del mod ord">
          <ac:chgData name="Emily Crose" userId="5a1598ef78992c55" providerId="LiveId" clId="{DE46F9AC-DA44-4D90-88AD-79EF4B27EC70}" dt="2023-04-25T14:41:23.120" v="6364" actId="700"/>
          <ac:spMkLst>
            <pc:docMk/>
            <pc:sldMk cId="2493830669" sldId="382"/>
            <ac:spMk id="6" creationId="{1125C9CE-699C-567E-0D6E-DC7AF857996E}"/>
          </ac:spMkLst>
        </pc:spChg>
        <pc:spChg chg="add mod ord">
          <ac:chgData name="Emily Crose" userId="5a1598ef78992c55" providerId="LiveId" clId="{DE46F9AC-DA44-4D90-88AD-79EF4B27EC70}" dt="2023-04-25T14:41:24.833" v="6365" actId="26606"/>
          <ac:spMkLst>
            <pc:docMk/>
            <pc:sldMk cId="2493830669" sldId="382"/>
            <ac:spMk id="7" creationId="{A0AA13FA-E718-A5EC-695F-2DF408614DF5}"/>
          </ac:spMkLst>
        </pc:spChg>
        <pc:picChg chg="add mod ord">
          <ac:chgData name="Emily Crose" userId="5a1598ef78992c55" providerId="LiveId" clId="{DE46F9AC-DA44-4D90-88AD-79EF4B27EC70}" dt="2023-04-25T14:41:24.833" v="6365" actId="26606"/>
          <ac:picMkLst>
            <pc:docMk/>
            <pc:sldMk cId="2493830669" sldId="382"/>
            <ac:picMk id="5" creationId="{E7548D4B-99D9-486B-B26C-93E89C65536E}"/>
          </ac:picMkLst>
        </pc:picChg>
      </pc:sldChg>
      <pc:sldChg chg="addSp delSp modSp new mod setBg modClrScheme chgLayout modNotesTx">
        <pc:chgData name="Emily Crose" userId="5a1598ef78992c55" providerId="LiveId" clId="{DE46F9AC-DA44-4D90-88AD-79EF4B27EC70}" dt="2023-04-24T22:55:43.913" v="4179" actId="26606"/>
        <pc:sldMkLst>
          <pc:docMk/>
          <pc:sldMk cId="3880790126" sldId="383"/>
        </pc:sldMkLst>
        <pc:spChg chg="mod ord">
          <ac:chgData name="Emily Crose" userId="5a1598ef78992c55" providerId="LiveId" clId="{DE46F9AC-DA44-4D90-88AD-79EF4B27EC70}" dt="2023-04-24T22:55:43.913" v="4179" actId="26606"/>
          <ac:spMkLst>
            <pc:docMk/>
            <pc:sldMk cId="3880790126" sldId="383"/>
            <ac:spMk id="2" creationId="{AF507C75-9131-6072-8623-DACBA7DC1E39}"/>
          </ac:spMkLst>
        </pc:spChg>
        <pc:spChg chg="del">
          <ac:chgData name="Emily Crose" userId="5a1598ef78992c55" providerId="LiveId" clId="{DE46F9AC-DA44-4D90-88AD-79EF4B27EC70}" dt="2023-04-24T22:55:38.894" v="4176" actId="700"/>
          <ac:spMkLst>
            <pc:docMk/>
            <pc:sldMk cId="3880790126" sldId="383"/>
            <ac:spMk id="3" creationId="{B3339924-4B4A-BEF1-3FF2-301B5467E05D}"/>
          </ac:spMkLst>
        </pc:spChg>
        <pc:picChg chg="add">
          <ac:chgData name="Emily Crose" userId="5a1598ef78992c55" providerId="LiveId" clId="{DE46F9AC-DA44-4D90-88AD-79EF4B27EC70}" dt="2023-04-24T22:55:43.913" v="4179" actId="26606"/>
          <ac:picMkLst>
            <pc:docMk/>
            <pc:sldMk cId="3880790126" sldId="383"/>
            <ac:picMk id="4" creationId="{FBA2D299-5746-31C7-A211-1ED2ADA88D5C}"/>
          </ac:picMkLst>
        </pc:picChg>
        <pc:picChg chg="add del">
          <ac:chgData name="Emily Crose" userId="5a1598ef78992c55" providerId="LiveId" clId="{DE46F9AC-DA44-4D90-88AD-79EF4B27EC70}" dt="2023-04-24T22:55:43.853" v="4178" actId="26606"/>
          <ac:picMkLst>
            <pc:docMk/>
            <pc:sldMk cId="3880790126" sldId="383"/>
            <ac:picMk id="6" creationId="{07430A8D-483D-31A3-C6A7-29949254CE82}"/>
          </ac:picMkLst>
        </pc:picChg>
      </pc:sldChg>
      <pc:sldChg chg="addSp delSp modSp new mod setBg modClrScheme chgLayout">
        <pc:chgData name="Emily Crose" userId="5a1598ef78992c55" providerId="LiveId" clId="{DE46F9AC-DA44-4D90-88AD-79EF4B27EC70}" dt="2023-04-24T23:27:52.552" v="4522" actId="26606"/>
        <pc:sldMkLst>
          <pc:docMk/>
          <pc:sldMk cId="3113467826" sldId="384"/>
        </pc:sldMkLst>
        <pc:spChg chg="del mod ord">
          <ac:chgData name="Emily Crose" userId="5a1598ef78992c55" providerId="LiveId" clId="{DE46F9AC-DA44-4D90-88AD-79EF4B27EC70}" dt="2023-04-24T23:24:12.878" v="4181" actId="700"/>
          <ac:spMkLst>
            <pc:docMk/>
            <pc:sldMk cId="3113467826" sldId="384"/>
            <ac:spMk id="2" creationId="{7D64BC6A-1C66-8866-1460-F2205A646DA3}"/>
          </ac:spMkLst>
        </pc:spChg>
        <pc:spChg chg="del mod ord">
          <ac:chgData name="Emily Crose" userId="5a1598ef78992c55" providerId="LiveId" clId="{DE46F9AC-DA44-4D90-88AD-79EF4B27EC70}" dt="2023-04-24T23:24:12.878" v="4181" actId="700"/>
          <ac:spMkLst>
            <pc:docMk/>
            <pc:sldMk cId="3113467826" sldId="384"/>
            <ac:spMk id="3" creationId="{01F94267-1029-9AF5-7865-6AC829CA2F1B}"/>
          </ac:spMkLst>
        </pc:spChg>
        <pc:spChg chg="add mod ord">
          <ac:chgData name="Emily Crose" userId="5a1598ef78992c55" providerId="LiveId" clId="{DE46F9AC-DA44-4D90-88AD-79EF4B27EC70}" dt="2023-04-24T23:27:52.552" v="4522" actId="26606"/>
          <ac:spMkLst>
            <pc:docMk/>
            <pc:sldMk cId="3113467826" sldId="384"/>
            <ac:spMk id="4" creationId="{C9265A4E-309E-88BE-27D7-7B0D80A3B717}"/>
          </ac:spMkLst>
        </pc:spChg>
        <pc:spChg chg="add del mod ord">
          <ac:chgData name="Emily Crose" userId="5a1598ef78992c55" providerId="LiveId" clId="{DE46F9AC-DA44-4D90-88AD-79EF4B27EC70}" dt="2023-04-24T23:27:52.552" v="4522" actId="26606"/>
          <ac:spMkLst>
            <pc:docMk/>
            <pc:sldMk cId="3113467826" sldId="384"/>
            <ac:spMk id="5" creationId="{36722749-6895-BA81-D50C-BD0CA9E61F24}"/>
          </ac:spMkLst>
        </pc:spChg>
        <pc:spChg chg="add">
          <ac:chgData name="Emily Crose" userId="5a1598ef78992c55" providerId="LiveId" clId="{DE46F9AC-DA44-4D90-88AD-79EF4B27EC70}" dt="2023-04-24T23:27:52.552" v="4522" actId="26606"/>
          <ac:spMkLst>
            <pc:docMk/>
            <pc:sldMk cId="3113467826" sldId="384"/>
            <ac:spMk id="11" creationId="{7E475056-B0EB-44BE-8568-61ABEFB2E99D}"/>
          </ac:spMkLst>
        </pc:spChg>
        <pc:spChg chg="add">
          <ac:chgData name="Emily Crose" userId="5a1598ef78992c55" providerId="LiveId" clId="{DE46F9AC-DA44-4D90-88AD-79EF4B27EC70}" dt="2023-04-24T23:27:52.552" v="4522" actId="26606"/>
          <ac:spMkLst>
            <pc:docMk/>
            <pc:sldMk cId="3113467826" sldId="384"/>
            <ac:spMk id="15" creationId="{E82ABBDC-7A44-4AE8-A04F-B5495481B9F2}"/>
          </ac:spMkLst>
        </pc:spChg>
        <pc:graphicFrameChg chg="add">
          <ac:chgData name="Emily Crose" userId="5a1598ef78992c55" providerId="LiveId" clId="{DE46F9AC-DA44-4D90-88AD-79EF4B27EC70}" dt="2023-04-24T23:27:52.552" v="4522" actId="26606"/>
          <ac:graphicFrameMkLst>
            <pc:docMk/>
            <pc:sldMk cId="3113467826" sldId="384"/>
            <ac:graphicFrameMk id="7" creationId="{73CC5968-DEDA-BEE7-9AC4-3FB48501ACAF}"/>
          </ac:graphicFrameMkLst>
        </pc:graphicFrameChg>
        <pc:cxnChg chg="add">
          <ac:chgData name="Emily Crose" userId="5a1598ef78992c55" providerId="LiveId" clId="{DE46F9AC-DA44-4D90-88AD-79EF4B27EC70}" dt="2023-04-24T23:27:52.552" v="4522" actId="26606"/>
          <ac:cxnSpMkLst>
            <pc:docMk/>
            <pc:sldMk cId="3113467826" sldId="384"/>
            <ac:cxnSpMk id="13" creationId="{F2C8E2EC-73A4-48C2-B4D7-D7726BD908EE}"/>
          </ac:cxnSpMkLst>
        </pc:cxnChg>
      </pc:sldChg>
      <pc:sldChg chg="addSp delSp modSp new mod setBg">
        <pc:chgData name="Emily Crose" userId="5a1598ef78992c55" providerId="LiveId" clId="{DE46F9AC-DA44-4D90-88AD-79EF4B27EC70}" dt="2023-04-24T23:28:37.861" v="4585" actId="20577"/>
        <pc:sldMkLst>
          <pc:docMk/>
          <pc:sldMk cId="3014039604" sldId="385"/>
        </pc:sldMkLst>
        <pc:spChg chg="mod">
          <ac:chgData name="Emily Crose" userId="5a1598ef78992c55" providerId="LiveId" clId="{DE46F9AC-DA44-4D90-88AD-79EF4B27EC70}" dt="2023-04-24T23:28:05.825" v="4525" actId="26606"/>
          <ac:spMkLst>
            <pc:docMk/>
            <pc:sldMk cId="3014039604" sldId="385"/>
            <ac:spMk id="2" creationId="{F0B3797A-2549-509B-0067-4575494455E5}"/>
          </ac:spMkLst>
        </pc:spChg>
        <pc:spChg chg="mod">
          <ac:chgData name="Emily Crose" userId="5a1598ef78992c55" providerId="LiveId" clId="{DE46F9AC-DA44-4D90-88AD-79EF4B27EC70}" dt="2023-04-24T23:28:37.861" v="4585" actId="20577"/>
          <ac:spMkLst>
            <pc:docMk/>
            <pc:sldMk cId="3014039604" sldId="385"/>
            <ac:spMk id="3" creationId="{04DB8419-9DD2-B794-8B4C-BD03A5403C7C}"/>
          </ac:spMkLst>
        </pc:spChg>
        <pc:spChg chg="add del">
          <ac:chgData name="Emily Crose" userId="5a1598ef78992c55" providerId="LiveId" clId="{DE46F9AC-DA44-4D90-88AD-79EF4B27EC70}" dt="2023-04-24T23:28:05.766" v="4524" actId="26606"/>
          <ac:spMkLst>
            <pc:docMk/>
            <pc:sldMk cId="3014039604" sldId="385"/>
            <ac:spMk id="8" creationId="{8D62164E-4528-40DB-BC26-D6DDE216A059}"/>
          </ac:spMkLst>
        </pc:spChg>
        <pc:spChg chg="add del">
          <ac:chgData name="Emily Crose" userId="5a1598ef78992c55" providerId="LiveId" clId="{DE46F9AC-DA44-4D90-88AD-79EF4B27EC70}" dt="2023-04-24T23:28:05.766" v="4524" actId="26606"/>
          <ac:spMkLst>
            <pc:docMk/>
            <pc:sldMk cId="3014039604" sldId="385"/>
            <ac:spMk id="10" creationId="{F30007FA-C6A2-43A0-8045-7016AEF81713}"/>
          </ac:spMkLst>
        </pc:spChg>
        <pc:spChg chg="add">
          <ac:chgData name="Emily Crose" userId="5a1598ef78992c55" providerId="LiveId" clId="{DE46F9AC-DA44-4D90-88AD-79EF4B27EC70}" dt="2023-04-24T23:28:05.825" v="4525" actId="26606"/>
          <ac:spMkLst>
            <pc:docMk/>
            <pc:sldMk cId="3014039604" sldId="385"/>
            <ac:spMk id="13" creationId="{375136A9-49F9-4DA0-A741-F065B0FA091D}"/>
          </ac:spMkLst>
        </pc:spChg>
        <pc:spChg chg="add">
          <ac:chgData name="Emily Crose" userId="5a1598ef78992c55" providerId="LiveId" clId="{DE46F9AC-DA44-4D90-88AD-79EF4B27EC70}" dt="2023-04-24T23:28:05.825" v="4525" actId="26606"/>
          <ac:spMkLst>
            <pc:docMk/>
            <pc:sldMk cId="3014039604" sldId="385"/>
            <ac:spMk id="14" creationId="{B912F6C7-0423-4B6F-AECE-710C848918FD}"/>
          </ac:spMkLst>
        </pc:spChg>
        <pc:cxnChg chg="add">
          <ac:chgData name="Emily Crose" userId="5a1598ef78992c55" providerId="LiveId" clId="{DE46F9AC-DA44-4D90-88AD-79EF4B27EC70}" dt="2023-04-24T23:28:05.825" v="4525" actId="26606"/>
          <ac:cxnSpMkLst>
            <pc:docMk/>
            <pc:sldMk cId="3014039604" sldId="385"/>
            <ac:cxnSpMk id="12" creationId="{A7208205-03EE-4EC8-9C34-59270C1880D8}"/>
          </ac:cxnSpMkLst>
        </pc:cxnChg>
      </pc:sldChg>
      <pc:sldChg chg="addSp delSp modSp new mod setBg modClrScheme chgLayout">
        <pc:chgData name="Emily Crose" userId="5a1598ef78992c55" providerId="LiveId" clId="{DE46F9AC-DA44-4D90-88AD-79EF4B27EC70}" dt="2023-04-24T23:27:23.227" v="4513" actId="26606"/>
        <pc:sldMkLst>
          <pc:docMk/>
          <pc:sldMk cId="3081742766" sldId="386"/>
        </pc:sldMkLst>
        <pc:spChg chg="del mod ord">
          <ac:chgData name="Emily Crose" userId="5a1598ef78992c55" providerId="LiveId" clId="{DE46F9AC-DA44-4D90-88AD-79EF4B27EC70}" dt="2023-04-24T23:26:26.101" v="4346" actId="700"/>
          <ac:spMkLst>
            <pc:docMk/>
            <pc:sldMk cId="3081742766" sldId="386"/>
            <ac:spMk id="2" creationId="{D969A9F5-56D2-0151-0C61-72C1714067A1}"/>
          </ac:spMkLst>
        </pc:spChg>
        <pc:spChg chg="del mod ord">
          <ac:chgData name="Emily Crose" userId="5a1598ef78992c55" providerId="LiveId" clId="{DE46F9AC-DA44-4D90-88AD-79EF4B27EC70}" dt="2023-04-24T23:26:26.101" v="4346" actId="700"/>
          <ac:spMkLst>
            <pc:docMk/>
            <pc:sldMk cId="3081742766" sldId="386"/>
            <ac:spMk id="3" creationId="{2FF55D84-AE38-809F-16B6-5ECA7F2691F4}"/>
          </ac:spMkLst>
        </pc:spChg>
        <pc:spChg chg="add mod ord">
          <ac:chgData name="Emily Crose" userId="5a1598ef78992c55" providerId="LiveId" clId="{DE46F9AC-DA44-4D90-88AD-79EF4B27EC70}" dt="2023-04-24T23:27:23.227" v="4513" actId="26606"/>
          <ac:spMkLst>
            <pc:docMk/>
            <pc:sldMk cId="3081742766" sldId="386"/>
            <ac:spMk id="4" creationId="{AE531D29-1720-9DFF-D0EE-1971EB4159DC}"/>
          </ac:spMkLst>
        </pc:spChg>
        <pc:spChg chg="add mod ord">
          <ac:chgData name="Emily Crose" userId="5a1598ef78992c55" providerId="LiveId" clId="{DE46F9AC-DA44-4D90-88AD-79EF4B27EC70}" dt="2023-04-24T23:27:23.227" v="4513" actId="26606"/>
          <ac:spMkLst>
            <pc:docMk/>
            <pc:sldMk cId="3081742766" sldId="386"/>
            <ac:spMk id="5" creationId="{82AE812B-A162-6353-1B8D-5FA791FBBDF4}"/>
          </ac:spMkLst>
        </pc:spChg>
        <pc:picChg chg="add">
          <ac:chgData name="Emily Crose" userId="5a1598ef78992c55" providerId="LiveId" clId="{DE46F9AC-DA44-4D90-88AD-79EF4B27EC70}" dt="2023-04-24T23:27:23.227" v="4513" actId="26606"/>
          <ac:picMkLst>
            <pc:docMk/>
            <pc:sldMk cId="3081742766" sldId="386"/>
            <ac:picMk id="7" creationId="{F4E869C4-1C3B-C651-9844-48FE98E4440F}"/>
          </ac:picMkLst>
        </pc:picChg>
      </pc:sldChg>
      <pc:sldChg chg="addSp delSp modSp new mod setBg modClrScheme chgLayout modNotesTx">
        <pc:chgData name="Emily Crose" userId="5a1598ef78992c55" providerId="LiveId" clId="{DE46F9AC-DA44-4D90-88AD-79EF4B27EC70}" dt="2023-04-24T23:30:17.686" v="4910" actId="20577"/>
        <pc:sldMkLst>
          <pc:docMk/>
          <pc:sldMk cId="2605516814" sldId="387"/>
        </pc:sldMkLst>
        <pc:spChg chg="mod ord">
          <ac:chgData name="Emily Crose" userId="5a1598ef78992c55" providerId="LiveId" clId="{DE46F9AC-DA44-4D90-88AD-79EF4B27EC70}" dt="2023-04-24T23:29:04.434" v="4601" actId="26606"/>
          <ac:spMkLst>
            <pc:docMk/>
            <pc:sldMk cId="2605516814" sldId="387"/>
            <ac:spMk id="2" creationId="{5741AD2C-B3EA-01A3-44E7-D40684EA861B}"/>
          </ac:spMkLst>
        </pc:spChg>
        <pc:spChg chg="del mod ord">
          <ac:chgData name="Emily Crose" userId="5a1598ef78992c55" providerId="LiveId" clId="{DE46F9AC-DA44-4D90-88AD-79EF4B27EC70}" dt="2023-04-24T23:29:01.486" v="4600" actId="700"/>
          <ac:spMkLst>
            <pc:docMk/>
            <pc:sldMk cId="2605516814" sldId="387"/>
            <ac:spMk id="3" creationId="{EC045961-6C12-E48D-908B-D49D31B82E2E}"/>
          </ac:spMkLst>
        </pc:spChg>
        <pc:spChg chg="add mod ord">
          <ac:chgData name="Emily Crose" userId="5a1598ef78992c55" providerId="LiveId" clId="{DE46F9AC-DA44-4D90-88AD-79EF4B27EC70}" dt="2023-04-24T23:29:04.434" v="4601" actId="26606"/>
          <ac:spMkLst>
            <pc:docMk/>
            <pc:sldMk cId="2605516814" sldId="387"/>
            <ac:spMk id="4" creationId="{1F209822-A103-9821-15CD-D0796F2A12E1}"/>
          </ac:spMkLst>
        </pc:spChg>
        <pc:picChg chg="add">
          <ac:chgData name="Emily Crose" userId="5a1598ef78992c55" providerId="LiveId" clId="{DE46F9AC-DA44-4D90-88AD-79EF4B27EC70}" dt="2023-04-24T23:29:04.434" v="4601" actId="26606"/>
          <ac:picMkLst>
            <pc:docMk/>
            <pc:sldMk cId="2605516814" sldId="387"/>
            <ac:picMk id="6" creationId="{BCE62649-000F-46D9-FAE2-4C7B79F9FCE7}"/>
          </ac:picMkLst>
        </pc:picChg>
      </pc:sldChg>
      <pc:sldChg chg="addSp delSp modSp new mod setBg modClrScheme chgLayout modNotesTx">
        <pc:chgData name="Emily Crose" userId="5a1598ef78992c55" providerId="LiveId" clId="{DE46F9AC-DA44-4D90-88AD-79EF4B27EC70}" dt="2023-04-24T23:31:30.638" v="5207" actId="20577"/>
        <pc:sldMkLst>
          <pc:docMk/>
          <pc:sldMk cId="872808354" sldId="388"/>
        </pc:sldMkLst>
        <pc:spChg chg="del mod ord">
          <ac:chgData name="Emily Crose" userId="5a1598ef78992c55" providerId="LiveId" clId="{DE46F9AC-DA44-4D90-88AD-79EF4B27EC70}" dt="2023-04-24T23:30:26.818" v="4912" actId="700"/>
          <ac:spMkLst>
            <pc:docMk/>
            <pc:sldMk cId="872808354" sldId="388"/>
            <ac:spMk id="2" creationId="{0BA34289-D4AC-2174-155A-755D926936CE}"/>
          </ac:spMkLst>
        </pc:spChg>
        <pc:spChg chg="del">
          <ac:chgData name="Emily Crose" userId="5a1598ef78992c55" providerId="LiveId" clId="{DE46F9AC-DA44-4D90-88AD-79EF4B27EC70}" dt="2023-04-24T23:30:26.818" v="4912" actId="700"/>
          <ac:spMkLst>
            <pc:docMk/>
            <pc:sldMk cId="872808354" sldId="388"/>
            <ac:spMk id="3" creationId="{8AA96C5A-C258-6C41-88F8-0A49010887EC}"/>
          </ac:spMkLst>
        </pc:spChg>
        <pc:spChg chg="add mod ord">
          <ac:chgData name="Emily Crose" userId="5a1598ef78992c55" providerId="LiveId" clId="{DE46F9AC-DA44-4D90-88AD-79EF4B27EC70}" dt="2023-04-24T23:30:39.868" v="4948" actId="26606"/>
          <ac:spMkLst>
            <pc:docMk/>
            <pc:sldMk cId="872808354" sldId="388"/>
            <ac:spMk id="4" creationId="{C7C01911-C382-0BB5-E3A8-DFAE60B22568}"/>
          </ac:spMkLst>
        </pc:spChg>
        <pc:picChg chg="add del">
          <ac:chgData name="Emily Crose" userId="5a1598ef78992c55" providerId="LiveId" clId="{DE46F9AC-DA44-4D90-88AD-79EF4B27EC70}" dt="2023-04-24T23:30:37.849" v="4945" actId="26606"/>
          <ac:picMkLst>
            <pc:docMk/>
            <pc:sldMk cId="872808354" sldId="388"/>
            <ac:picMk id="6" creationId="{A5415B5E-C7A3-2664-501D-3FFB10ECE3EB}"/>
          </ac:picMkLst>
        </pc:picChg>
        <pc:picChg chg="add del">
          <ac:chgData name="Emily Crose" userId="5a1598ef78992c55" providerId="LiveId" clId="{DE46F9AC-DA44-4D90-88AD-79EF4B27EC70}" dt="2023-04-24T23:30:39.806" v="4947" actId="26606"/>
          <ac:picMkLst>
            <pc:docMk/>
            <pc:sldMk cId="872808354" sldId="388"/>
            <ac:picMk id="8" creationId="{EE61660E-9FA6-AD1E-E1C0-42FB64554210}"/>
          </ac:picMkLst>
        </pc:picChg>
        <pc:picChg chg="add">
          <ac:chgData name="Emily Crose" userId="5a1598ef78992c55" providerId="LiveId" clId="{DE46F9AC-DA44-4D90-88AD-79EF4B27EC70}" dt="2023-04-24T23:30:39.868" v="4948" actId="26606"/>
          <ac:picMkLst>
            <pc:docMk/>
            <pc:sldMk cId="872808354" sldId="388"/>
            <ac:picMk id="10" creationId="{A5415B5E-C7A3-2664-501D-3FFB10ECE3EB}"/>
          </ac:picMkLst>
        </pc:picChg>
      </pc:sldChg>
      <pc:sldChg chg="addSp delSp modSp new mod setBg modNotesTx">
        <pc:chgData name="Emily Crose" userId="5a1598ef78992c55" providerId="LiveId" clId="{DE46F9AC-DA44-4D90-88AD-79EF4B27EC70}" dt="2023-04-24T23:35:34.051" v="6063" actId="20577"/>
        <pc:sldMkLst>
          <pc:docMk/>
          <pc:sldMk cId="3291579710" sldId="389"/>
        </pc:sldMkLst>
        <pc:spChg chg="mod">
          <ac:chgData name="Emily Crose" userId="5a1598ef78992c55" providerId="LiveId" clId="{DE46F9AC-DA44-4D90-88AD-79EF4B27EC70}" dt="2023-04-24T23:33:06.056" v="5265" actId="26606"/>
          <ac:spMkLst>
            <pc:docMk/>
            <pc:sldMk cId="3291579710" sldId="389"/>
            <ac:spMk id="2" creationId="{CC5FD008-C32F-7F21-F250-46CEBBC21C87}"/>
          </ac:spMkLst>
        </pc:spChg>
        <pc:spChg chg="add del">
          <ac:chgData name="Emily Crose" userId="5a1598ef78992c55" providerId="LiveId" clId="{DE46F9AC-DA44-4D90-88AD-79EF4B27EC70}" dt="2023-04-24T23:32:45.056" v="5258" actId="26606"/>
          <ac:spMkLst>
            <pc:docMk/>
            <pc:sldMk cId="3291579710" sldId="389"/>
            <ac:spMk id="3" creationId="{1EB0517A-8E61-4675-2D73-96C74C2E1F53}"/>
          </ac:spMkLst>
        </pc:spChg>
        <pc:spChg chg="add del">
          <ac:chgData name="Emily Crose" userId="5a1598ef78992c55" providerId="LiveId" clId="{DE46F9AC-DA44-4D90-88AD-79EF4B27EC70}" dt="2023-04-24T23:33:06.040" v="5264" actId="26606"/>
          <ac:spMkLst>
            <pc:docMk/>
            <pc:sldMk cId="3291579710" sldId="389"/>
            <ac:spMk id="14" creationId="{377641A3-0AD1-47C4-888F-5D557BC9C0CB}"/>
          </ac:spMkLst>
        </pc:spChg>
        <pc:picChg chg="add del">
          <ac:chgData name="Emily Crose" userId="5a1598ef78992c55" providerId="LiveId" clId="{DE46F9AC-DA44-4D90-88AD-79EF4B27EC70}" dt="2023-04-24T23:32:41.965" v="5255" actId="26606"/>
          <ac:picMkLst>
            <pc:docMk/>
            <pc:sldMk cId="3291579710" sldId="389"/>
            <ac:picMk id="5" creationId="{5DDE04E4-EB22-AF24-A057-5A2C715DB5DE}"/>
          </ac:picMkLst>
        </pc:picChg>
        <pc:picChg chg="add del">
          <ac:chgData name="Emily Crose" userId="5a1598ef78992c55" providerId="LiveId" clId="{DE46F9AC-DA44-4D90-88AD-79EF4B27EC70}" dt="2023-04-24T23:32:44.986" v="5257" actId="26606"/>
          <ac:picMkLst>
            <pc:docMk/>
            <pc:sldMk cId="3291579710" sldId="389"/>
            <ac:picMk id="7" creationId="{2353B931-EFA5-5CA5-EE2F-43FE85312A38}"/>
          </ac:picMkLst>
        </pc:picChg>
        <pc:picChg chg="add mod ord">
          <ac:chgData name="Emily Crose" userId="5a1598ef78992c55" providerId="LiveId" clId="{DE46F9AC-DA44-4D90-88AD-79EF4B27EC70}" dt="2023-04-24T23:33:06.056" v="5265" actId="26606"/>
          <ac:picMkLst>
            <pc:docMk/>
            <pc:sldMk cId="3291579710" sldId="389"/>
            <ac:picMk id="9" creationId="{5DDE04E4-EB22-AF24-A057-5A2C715DB5DE}"/>
          </ac:picMkLst>
        </pc:picChg>
      </pc:sldChg>
      <pc:sldChg chg="addSp delSp modSp new mod setBg modClrScheme chgLayout">
        <pc:chgData name="Emily Crose" userId="5a1598ef78992c55" providerId="LiveId" clId="{DE46F9AC-DA44-4D90-88AD-79EF4B27EC70}" dt="2023-04-25T14:27:10.889" v="6280" actId="26606"/>
        <pc:sldMkLst>
          <pc:docMk/>
          <pc:sldMk cId="1243247152" sldId="390"/>
        </pc:sldMkLst>
        <pc:spChg chg="del mod ord">
          <ac:chgData name="Emily Crose" userId="5a1598ef78992c55" providerId="LiveId" clId="{DE46F9AC-DA44-4D90-88AD-79EF4B27EC70}" dt="2023-04-25T14:18:22.509" v="6210" actId="700"/>
          <ac:spMkLst>
            <pc:docMk/>
            <pc:sldMk cId="1243247152" sldId="390"/>
            <ac:spMk id="2" creationId="{D8322554-ED3E-C2BE-3B04-34662A9B6BE1}"/>
          </ac:spMkLst>
        </pc:spChg>
        <pc:spChg chg="del mod ord">
          <ac:chgData name="Emily Crose" userId="5a1598ef78992c55" providerId="LiveId" clId="{DE46F9AC-DA44-4D90-88AD-79EF4B27EC70}" dt="2023-04-25T14:18:22.509" v="6210" actId="700"/>
          <ac:spMkLst>
            <pc:docMk/>
            <pc:sldMk cId="1243247152" sldId="390"/>
            <ac:spMk id="3" creationId="{B6D3434C-75D7-72D9-51F2-3C0C33711138}"/>
          </ac:spMkLst>
        </pc:spChg>
        <pc:spChg chg="add mod ord">
          <ac:chgData name="Emily Crose" userId="5a1598ef78992c55" providerId="LiveId" clId="{DE46F9AC-DA44-4D90-88AD-79EF4B27EC70}" dt="2023-04-25T14:27:10.889" v="6280" actId="26606"/>
          <ac:spMkLst>
            <pc:docMk/>
            <pc:sldMk cId="1243247152" sldId="390"/>
            <ac:spMk id="4" creationId="{6295A8CD-7338-E4FD-20E6-D1C34EDF3016}"/>
          </ac:spMkLst>
        </pc:spChg>
        <pc:spChg chg="add del mod ord">
          <ac:chgData name="Emily Crose" userId="5a1598ef78992c55" providerId="LiveId" clId="{DE46F9AC-DA44-4D90-88AD-79EF4B27EC70}" dt="2023-04-25T14:27:06.770" v="6279" actId="700"/>
          <ac:spMkLst>
            <pc:docMk/>
            <pc:sldMk cId="1243247152" sldId="390"/>
            <ac:spMk id="5" creationId="{FB1FF21A-05B4-5225-D2D8-C024192F81E2}"/>
          </ac:spMkLst>
        </pc:spChg>
        <pc:spChg chg="add">
          <ac:chgData name="Emily Crose" userId="5a1598ef78992c55" providerId="LiveId" clId="{DE46F9AC-DA44-4D90-88AD-79EF4B27EC70}" dt="2023-04-25T14:27:10.889" v="6280" actId="26606"/>
          <ac:spMkLst>
            <pc:docMk/>
            <pc:sldMk cId="1243247152" sldId="390"/>
            <ac:spMk id="12" creationId="{377641A3-0AD1-47C4-888F-5D557BC9C0CB}"/>
          </ac:spMkLst>
        </pc:spChg>
        <pc:picChg chg="add mod">
          <ac:chgData name="Emily Crose" userId="5a1598ef78992c55" providerId="LiveId" clId="{DE46F9AC-DA44-4D90-88AD-79EF4B27EC70}" dt="2023-04-25T14:27:10.889" v="6280" actId="26606"/>
          <ac:picMkLst>
            <pc:docMk/>
            <pc:sldMk cId="1243247152" sldId="390"/>
            <ac:picMk id="7" creationId="{15D1A6AF-9542-5A2A-F959-7CF3EACE9952}"/>
          </ac:picMkLst>
        </pc:picChg>
      </pc:sldChg>
      <pc:sldChg chg="addSp delSp modSp new mod setBg modClrScheme chgLayout">
        <pc:chgData name="Emily Crose" userId="5a1598ef78992c55" providerId="LiveId" clId="{DE46F9AC-DA44-4D90-88AD-79EF4B27EC70}" dt="2023-04-25T14:37:41.067" v="6357" actId="20577"/>
        <pc:sldMkLst>
          <pc:docMk/>
          <pc:sldMk cId="3628648883" sldId="391"/>
        </pc:sldMkLst>
        <pc:spChg chg="del mod ord">
          <ac:chgData name="Emily Crose" userId="5a1598ef78992c55" providerId="LiveId" clId="{DE46F9AC-DA44-4D90-88AD-79EF4B27EC70}" dt="2023-04-25T14:18:44.920" v="6222" actId="700"/>
          <ac:spMkLst>
            <pc:docMk/>
            <pc:sldMk cId="3628648883" sldId="391"/>
            <ac:spMk id="2" creationId="{B0FAB543-E230-92F7-8397-5FE9938FAD7C}"/>
          </ac:spMkLst>
        </pc:spChg>
        <pc:spChg chg="del mod ord">
          <ac:chgData name="Emily Crose" userId="5a1598ef78992c55" providerId="LiveId" clId="{DE46F9AC-DA44-4D90-88AD-79EF4B27EC70}" dt="2023-04-25T14:18:44.920" v="6222" actId="700"/>
          <ac:spMkLst>
            <pc:docMk/>
            <pc:sldMk cId="3628648883" sldId="391"/>
            <ac:spMk id="3" creationId="{F835AA38-6579-BED1-24B1-24C6C89A2C47}"/>
          </ac:spMkLst>
        </pc:spChg>
        <pc:spChg chg="add mod ord">
          <ac:chgData name="Emily Crose" userId="5a1598ef78992c55" providerId="LiveId" clId="{DE46F9AC-DA44-4D90-88AD-79EF4B27EC70}" dt="2023-04-25T14:37:41.067" v="6357" actId="20577"/>
          <ac:spMkLst>
            <pc:docMk/>
            <pc:sldMk cId="3628648883" sldId="391"/>
            <ac:spMk id="4" creationId="{812D6CED-290C-6397-6E1D-65343DDB8529}"/>
          </ac:spMkLst>
        </pc:spChg>
        <pc:spChg chg="add mod ord">
          <ac:chgData name="Emily Crose" userId="5a1598ef78992c55" providerId="LiveId" clId="{DE46F9AC-DA44-4D90-88AD-79EF4B27EC70}" dt="2023-04-25T14:18:59.569" v="6256" actId="26606"/>
          <ac:spMkLst>
            <pc:docMk/>
            <pc:sldMk cId="3628648883" sldId="391"/>
            <ac:spMk id="5" creationId="{5C1FDA61-5D74-5A47-AC1E-BBE812C6CC44}"/>
          </ac:spMkLst>
        </pc:spChg>
        <pc:picChg chg="add del">
          <ac:chgData name="Emily Crose" userId="5a1598ef78992c55" providerId="LiveId" clId="{DE46F9AC-DA44-4D90-88AD-79EF4B27EC70}" dt="2023-04-25T14:18:58.641" v="6253" actId="26606"/>
          <ac:picMkLst>
            <pc:docMk/>
            <pc:sldMk cId="3628648883" sldId="391"/>
            <ac:picMk id="7" creationId="{978B97B5-3F67-7AE6-8E28-93A93FD5F4A3}"/>
          </ac:picMkLst>
        </pc:picChg>
        <pc:picChg chg="add del">
          <ac:chgData name="Emily Crose" userId="5a1598ef78992c55" providerId="LiveId" clId="{DE46F9AC-DA44-4D90-88AD-79EF4B27EC70}" dt="2023-04-25T14:18:59.510" v="6255" actId="26606"/>
          <ac:picMkLst>
            <pc:docMk/>
            <pc:sldMk cId="3628648883" sldId="391"/>
            <ac:picMk id="9" creationId="{EF6ECA09-2117-3C09-CCAC-A7DB3AE9D698}"/>
          </ac:picMkLst>
        </pc:picChg>
        <pc:picChg chg="add">
          <ac:chgData name="Emily Crose" userId="5a1598ef78992c55" providerId="LiveId" clId="{DE46F9AC-DA44-4D90-88AD-79EF4B27EC70}" dt="2023-04-25T14:18:59.569" v="6256" actId="26606"/>
          <ac:picMkLst>
            <pc:docMk/>
            <pc:sldMk cId="3628648883" sldId="391"/>
            <ac:picMk id="11" creationId="{0515B85E-A6A0-23C2-E25D-69BF84107468}"/>
          </ac:picMkLst>
        </pc:picChg>
      </pc:sldChg>
      <pc:sldChg chg="addSp delSp modSp new mod setBg modClrScheme chgLayout">
        <pc:chgData name="Emily Crose" userId="5a1598ef78992c55" providerId="LiveId" clId="{DE46F9AC-DA44-4D90-88AD-79EF4B27EC70}" dt="2023-04-25T14:30:34.298" v="6294" actId="26606"/>
        <pc:sldMkLst>
          <pc:docMk/>
          <pc:sldMk cId="1534963616" sldId="392"/>
        </pc:sldMkLst>
        <pc:spChg chg="del mod ord">
          <ac:chgData name="Emily Crose" userId="5a1598ef78992c55" providerId="LiveId" clId="{DE46F9AC-DA44-4D90-88AD-79EF4B27EC70}" dt="2023-04-25T14:30:18.443" v="6282" actId="700"/>
          <ac:spMkLst>
            <pc:docMk/>
            <pc:sldMk cId="1534963616" sldId="392"/>
            <ac:spMk id="2" creationId="{B5E9F016-7755-30FC-691A-39F2B5659951}"/>
          </ac:spMkLst>
        </pc:spChg>
        <pc:spChg chg="del">
          <ac:chgData name="Emily Crose" userId="5a1598ef78992c55" providerId="LiveId" clId="{DE46F9AC-DA44-4D90-88AD-79EF4B27EC70}" dt="2023-04-25T14:30:18.443" v="6282" actId="700"/>
          <ac:spMkLst>
            <pc:docMk/>
            <pc:sldMk cId="1534963616" sldId="392"/>
            <ac:spMk id="3" creationId="{40CECACC-B0DD-6DBC-58AF-8C0AA7F57DD9}"/>
          </ac:spMkLst>
        </pc:spChg>
        <pc:spChg chg="add mod ord">
          <ac:chgData name="Emily Crose" userId="5a1598ef78992c55" providerId="LiveId" clId="{DE46F9AC-DA44-4D90-88AD-79EF4B27EC70}" dt="2023-04-25T14:30:34.298" v="6294" actId="26606"/>
          <ac:spMkLst>
            <pc:docMk/>
            <pc:sldMk cId="1534963616" sldId="392"/>
            <ac:spMk id="4" creationId="{321A0673-89F0-E163-8068-A9C08C24B303}"/>
          </ac:spMkLst>
        </pc:spChg>
        <pc:picChg chg="add mod">
          <ac:chgData name="Emily Crose" userId="5a1598ef78992c55" providerId="LiveId" clId="{DE46F9AC-DA44-4D90-88AD-79EF4B27EC70}" dt="2023-04-25T14:30:34.298" v="6294" actId="26606"/>
          <ac:picMkLst>
            <pc:docMk/>
            <pc:sldMk cId="1534963616" sldId="392"/>
            <ac:picMk id="6" creationId="{B242ECA9-CF97-DA08-E029-78A72416A05A}"/>
          </ac:picMkLst>
        </pc:picChg>
      </pc:sldChg>
      <pc:sldChg chg="addSp modSp new mod setBg modNotesTx">
        <pc:chgData name="Emily Crose" userId="5a1598ef78992c55" providerId="LiveId" clId="{DE46F9AC-DA44-4D90-88AD-79EF4B27EC70}" dt="2023-04-26T10:55:53.352" v="6833" actId="20577"/>
        <pc:sldMkLst>
          <pc:docMk/>
          <pc:sldMk cId="1548618077" sldId="393"/>
        </pc:sldMkLst>
        <pc:spChg chg="mod">
          <ac:chgData name="Emily Crose" userId="5a1598ef78992c55" providerId="LiveId" clId="{DE46F9AC-DA44-4D90-88AD-79EF4B27EC70}" dt="2023-04-25T14:36:45.050" v="6332" actId="26606"/>
          <ac:spMkLst>
            <pc:docMk/>
            <pc:sldMk cId="1548618077" sldId="393"/>
            <ac:spMk id="2" creationId="{6D1F4CAC-8287-5EB2-2C70-EA6EACFD0C48}"/>
          </ac:spMkLst>
        </pc:spChg>
        <pc:picChg chg="add mod">
          <ac:chgData name="Emily Crose" userId="5a1598ef78992c55" providerId="LiveId" clId="{DE46F9AC-DA44-4D90-88AD-79EF4B27EC70}" dt="2023-04-25T14:36:45.050" v="6332" actId="26606"/>
          <ac:picMkLst>
            <pc:docMk/>
            <pc:sldMk cId="1548618077" sldId="393"/>
            <ac:picMk id="4" creationId="{A90EFE5C-03AE-B543-7A68-3EF2C4FA4FA1}"/>
          </ac:picMkLst>
        </pc:picChg>
      </pc:sldChg>
      <pc:sldChg chg="addSp modSp new mod setBg">
        <pc:chgData name="Emily Crose" userId="5a1598ef78992c55" providerId="LiveId" clId="{DE46F9AC-DA44-4D90-88AD-79EF4B27EC70}" dt="2023-04-25T14:37:18.333" v="6356" actId="20577"/>
        <pc:sldMkLst>
          <pc:docMk/>
          <pc:sldMk cId="1561490378" sldId="394"/>
        </pc:sldMkLst>
        <pc:spChg chg="mod">
          <ac:chgData name="Emily Crose" userId="5a1598ef78992c55" providerId="LiveId" clId="{DE46F9AC-DA44-4D90-88AD-79EF4B27EC70}" dt="2023-04-25T14:37:18.333" v="6356" actId="20577"/>
          <ac:spMkLst>
            <pc:docMk/>
            <pc:sldMk cId="1561490378" sldId="394"/>
            <ac:spMk id="2" creationId="{8FB141F2-D572-D50C-C528-2D6B514611D8}"/>
          </ac:spMkLst>
        </pc:spChg>
        <pc:picChg chg="add mod">
          <ac:chgData name="Emily Crose" userId="5a1598ef78992c55" providerId="LiveId" clId="{DE46F9AC-DA44-4D90-88AD-79EF4B27EC70}" dt="2023-04-25T14:37:10.798" v="6353" actId="26606"/>
          <ac:picMkLst>
            <pc:docMk/>
            <pc:sldMk cId="1561490378" sldId="394"/>
            <ac:picMk id="4" creationId="{07CE483A-7521-9B69-241A-58BF3E3B366A}"/>
          </ac:picMkLst>
        </pc:picChg>
      </pc:sldChg>
      <pc:sldChg chg="new del">
        <pc:chgData name="Emily Crose" userId="5a1598ef78992c55" providerId="LiveId" clId="{DE46F9AC-DA44-4D90-88AD-79EF4B27EC70}" dt="2023-04-25T14:41:55.827" v="6367" actId="47"/>
        <pc:sldMkLst>
          <pc:docMk/>
          <pc:sldMk cId="2071126815" sldId="395"/>
        </pc:sldMkLst>
      </pc:sldChg>
      <pc:sldChg chg="addSp modSp new mod setBg">
        <pc:chgData name="Emily Crose" userId="5a1598ef78992c55" providerId="LiveId" clId="{DE46F9AC-DA44-4D90-88AD-79EF4B27EC70}" dt="2023-04-25T14:42:52.104" v="6452" actId="26606"/>
        <pc:sldMkLst>
          <pc:docMk/>
          <pc:sldMk cId="2491564773" sldId="395"/>
        </pc:sldMkLst>
        <pc:spChg chg="mod">
          <ac:chgData name="Emily Crose" userId="5a1598ef78992c55" providerId="LiveId" clId="{DE46F9AC-DA44-4D90-88AD-79EF4B27EC70}" dt="2023-04-25T14:42:52.104" v="6452" actId="26606"/>
          <ac:spMkLst>
            <pc:docMk/>
            <pc:sldMk cId="2491564773" sldId="395"/>
            <ac:spMk id="2" creationId="{EFFB8A47-B6FC-6D6D-3195-B052F4A7E035}"/>
          </ac:spMkLst>
        </pc:spChg>
        <pc:picChg chg="add">
          <ac:chgData name="Emily Crose" userId="5a1598ef78992c55" providerId="LiveId" clId="{DE46F9AC-DA44-4D90-88AD-79EF4B27EC70}" dt="2023-04-25T14:42:52.104" v="6452" actId="26606"/>
          <ac:picMkLst>
            <pc:docMk/>
            <pc:sldMk cId="2491564773" sldId="395"/>
            <ac:picMk id="4" creationId="{B2E70DF1-7C34-F69C-D25B-C19CC12DFF82}"/>
          </ac:picMkLst>
        </pc:picChg>
      </pc:sldChg>
      <pc:sldChg chg="add setBg">
        <pc:chgData name="Emily Crose" userId="5a1598ef78992c55" providerId="LiveId" clId="{DE46F9AC-DA44-4D90-88AD-79EF4B27EC70}" dt="2023-04-25T14:43:03.300" v="6453"/>
        <pc:sldMkLst>
          <pc:docMk/>
          <pc:sldMk cId="1980398483" sldId="396"/>
        </pc:sldMkLst>
      </pc:sldChg>
      <pc:sldChg chg="addSp delSp modSp new mod setBg modClrScheme setClrOvrMap chgLayout">
        <pc:chgData name="Emily Crose" userId="5a1598ef78992c55" providerId="LiveId" clId="{DE46F9AC-DA44-4D90-88AD-79EF4B27EC70}" dt="2023-04-26T00:41:30.729" v="6481" actId="1076"/>
        <pc:sldMkLst>
          <pc:docMk/>
          <pc:sldMk cId="2522495113" sldId="397"/>
        </pc:sldMkLst>
        <pc:spChg chg="mod ord">
          <ac:chgData name="Emily Crose" userId="5a1598ef78992c55" providerId="LiveId" clId="{DE46F9AC-DA44-4D90-88AD-79EF4B27EC70}" dt="2023-04-26T00:41:24.516" v="6479" actId="26606"/>
          <ac:spMkLst>
            <pc:docMk/>
            <pc:sldMk cId="2522495113" sldId="397"/>
            <ac:spMk id="2" creationId="{B4862CC1-6198-3B3E-2775-A328328F1228}"/>
          </ac:spMkLst>
        </pc:spChg>
        <pc:spChg chg="del">
          <ac:chgData name="Emily Crose" userId="5a1598ef78992c55" providerId="LiveId" clId="{DE46F9AC-DA44-4D90-88AD-79EF4B27EC70}" dt="2023-04-26T00:41:00.669" v="6473"/>
          <ac:spMkLst>
            <pc:docMk/>
            <pc:sldMk cId="2522495113" sldId="397"/>
            <ac:spMk id="3" creationId="{E9588E76-0FBC-9796-4C35-1C957D462C1E}"/>
          </ac:spMkLst>
        </pc:spChg>
        <pc:spChg chg="add">
          <ac:chgData name="Emily Crose" userId="5a1598ef78992c55" providerId="LiveId" clId="{DE46F9AC-DA44-4D90-88AD-79EF4B27EC70}" dt="2023-04-26T00:41:24.516" v="6479" actId="26606"/>
          <ac:spMkLst>
            <pc:docMk/>
            <pc:sldMk cId="2522495113" sldId="397"/>
            <ac:spMk id="10" creationId="{806ABAF8-A5F0-4E99-AB6D-67BFBB982B2B}"/>
          </ac:spMkLst>
        </pc:spChg>
        <pc:spChg chg="add">
          <ac:chgData name="Emily Crose" userId="5a1598ef78992c55" providerId="LiveId" clId="{DE46F9AC-DA44-4D90-88AD-79EF4B27EC70}" dt="2023-04-26T00:41:24.516" v="6479" actId="26606"/>
          <ac:spMkLst>
            <pc:docMk/>
            <pc:sldMk cId="2522495113" sldId="397"/>
            <ac:spMk id="12" creationId="{5F7833E7-6A14-4F78-A2DD-5640A4F6C273}"/>
          </ac:spMkLst>
        </pc:spChg>
        <pc:picChg chg="add mod ord">
          <ac:chgData name="Emily Crose" userId="5a1598ef78992c55" providerId="LiveId" clId="{DE46F9AC-DA44-4D90-88AD-79EF4B27EC70}" dt="2023-04-26T00:41:30.729" v="6481" actId="1076"/>
          <ac:picMkLst>
            <pc:docMk/>
            <pc:sldMk cId="2522495113" sldId="397"/>
            <ac:picMk id="5" creationId="{79FC732E-F734-EA0F-D5A8-98723E446ED8}"/>
          </ac:picMkLst>
        </pc:picChg>
      </pc:sldChg>
      <pc:sldChg chg="modSp new mod">
        <pc:chgData name="Emily Crose" userId="5a1598ef78992c55" providerId="LiveId" clId="{DE46F9AC-DA44-4D90-88AD-79EF4B27EC70}" dt="2023-04-26T10:57:17.019" v="7001" actId="20577"/>
        <pc:sldMkLst>
          <pc:docMk/>
          <pc:sldMk cId="1170470974" sldId="398"/>
        </pc:sldMkLst>
        <pc:spChg chg="mod">
          <ac:chgData name="Emily Crose" userId="5a1598ef78992c55" providerId="LiveId" clId="{DE46F9AC-DA44-4D90-88AD-79EF4B27EC70}" dt="2023-04-26T10:56:40.525" v="6851" actId="20577"/>
          <ac:spMkLst>
            <pc:docMk/>
            <pc:sldMk cId="1170470974" sldId="398"/>
            <ac:spMk id="2" creationId="{7F5B179C-CBDF-3E82-6549-37297D91A9EC}"/>
          </ac:spMkLst>
        </pc:spChg>
        <pc:spChg chg="mod">
          <ac:chgData name="Emily Crose" userId="5a1598ef78992c55" providerId="LiveId" clId="{DE46F9AC-DA44-4D90-88AD-79EF4B27EC70}" dt="2023-04-26T10:57:17.019" v="7001" actId="20577"/>
          <ac:spMkLst>
            <pc:docMk/>
            <pc:sldMk cId="1170470974" sldId="398"/>
            <ac:spMk id="3" creationId="{3AB2E3B4-493A-F38D-5DA8-6A1B3034AB65}"/>
          </ac:spMkLst>
        </pc:spChg>
      </pc:sldChg>
    </pc:docChg>
  </pc:docChgLst>
  <pc:docChgLst>
    <pc:chgData name="Emily Crose" userId="5a1598ef78992c55" providerId="LiveId" clId="{51C61D53-7D89-423F-B5C6-258F292DEDDC}"/>
    <pc:docChg chg="undo custSel addSld delSld modSld sldOrd modMainMaster">
      <pc:chgData name="Emily Crose" userId="5a1598ef78992c55" providerId="LiveId" clId="{51C61D53-7D89-423F-B5C6-258F292DEDDC}" dt="2023-05-10T14:08:19.642" v="9105" actId="20577"/>
      <pc:docMkLst>
        <pc:docMk/>
      </pc:docMkLst>
      <pc:sldChg chg="delSp modSp mod setBg delDesignElem">
        <pc:chgData name="Emily Crose" userId="5a1598ef78992c55" providerId="LiveId" clId="{51C61D53-7D89-423F-B5C6-258F292DEDDC}" dt="2023-05-10T14:08:05.995" v="9102" actId="20577"/>
        <pc:sldMkLst>
          <pc:docMk/>
          <pc:sldMk cId="1938681844" sldId="256"/>
        </pc:sldMkLst>
        <pc:spChg chg="mod">
          <ac:chgData name="Emily Crose" userId="5a1598ef78992c55" providerId="LiveId" clId="{51C61D53-7D89-423F-B5C6-258F292DEDDC}" dt="2023-05-05T17:03:28.507" v="15" actId="20577"/>
          <ac:spMkLst>
            <pc:docMk/>
            <pc:sldMk cId="1938681844" sldId="256"/>
            <ac:spMk id="2" creationId="{E84EBFFF-D976-C46F-C884-33E6C3D3D040}"/>
          </ac:spMkLst>
        </pc:spChg>
        <pc:spChg chg="mod">
          <ac:chgData name="Emily Crose" userId="5a1598ef78992c55" providerId="LiveId" clId="{51C61D53-7D89-423F-B5C6-258F292DEDDC}" dt="2023-05-10T14:08:05.995" v="9102" actId="20577"/>
          <ac:spMkLst>
            <pc:docMk/>
            <pc:sldMk cId="1938681844" sldId="256"/>
            <ac:spMk id="3" creationId="{AF3ACA5B-2163-AEC4-7BB9-C0423A72604D}"/>
          </ac:spMkLst>
        </pc:spChg>
        <pc:spChg chg="del">
          <ac:chgData name="Emily Crose" userId="5a1598ef78992c55" providerId="LiveId" clId="{51C61D53-7D89-423F-B5C6-258F292DEDDC}" dt="2023-05-05T17:01:24.318" v="5"/>
          <ac:spMkLst>
            <pc:docMk/>
            <pc:sldMk cId="1938681844" sldId="256"/>
            <ac:spMk id="16" creationId="{5BBD3ED2-B0E6-45A2-ABD5-ECF31BC37C2E}"/>
          </ac:spMkLst>
        </pc:spChg>
        <pc:spChg chg="del">
          <ac:chgData name="Emily Crose" userId="5a1598ef78992c55" providerId="LiveId" clId="{51C61D53-7D89-423F-B5C6-258F292DEDDC}" dt="2023-05-05T17:01:24.318" v="5"/>
          <ac:spMkLst>
            <pc:docMk/>
            <pc:sldMk cId="1938681844" sldId="256"/>
            <ac:spMk id="18" creationId="{F2D2D1E8-4ABF-4B6B-B39D-40B080B61E49}"/>
          </ac:spMkLst>
        </pc:spChg>
        <pc:spChg chg="del">
          <ac:chgData name="Emily Crose" userId="5a1598ef78992c55" providerId="LiveId" clId="{51C61D53-7D89-423F-B5C6-258F292DEDDC}" dt="2023-05-05T17:01:24.318" v="5"/>
          <ac:spMkLst>
            <pc:docMk/>
            <pc:sldMk cId="1938681844" sldId="256"/>
            <ac:spMk id="19" creationId="{BC7AB4B5-66A5-48D1-BD88-C60A16ED971B}"/>
          </ac:spMkLst>
        </pc:spChg>
      </pc:sldChg>
      <pc:sldChg chg="setBg">
        <pc:chgData name="Emily Crose" userId="5a1598ef78992c55" providerId="LiveId" clId="{51C61D53-7D89-423F-B5C6-258F292DEDDC}" dt="2023-05-05T17:03:17.789" v="13"/>
        <pc:sldMkLst>
          <pc:docMk/>
          <pc:sldMk cId="370590328" sldId="260"/>
        </pc:sldMkLst>
      </pc:sldChg>
      <pc:sldChg chg="delSp mod setBg">
        <pc:chgData name="Emily Crose" userId="5a1598ef78992c55" providerId="LiveId" clId="{51C61D53-7D89-423F-B5C6-258F292DEDDC}" dt="2023-05-05T17:41:50.512" v="49" actId="478"/>
        <pc:sldMkLst>
          <pc:docMk/>
          <pc:sldMk cId="3300517546" sldId="275"/>
        </pc:sldMkLst>
        <pc:picChg chg="del">
          <ac:chgData name="Emily Crose" userId="5a1598ef78992c55" providerId="LiveId" clId="{51C61D53-7D89-423F-B5C6-258F292DEDDC}" dt="2023-05-05T17:41:50.512" v="49" actId="478"/>
          <ac:picMkLst>
            <pc:docMk/>
            <pc:sldMk cId="3300517546" sldId="275"/>
            <ac:picMk id="4" creationId="{72FB41A9-A395-49B7-67FB-1B721D61D774}"/>
          </ac:picMkLst>
        </pc:picChg>
      </pc:sldChg>
      <pc:sldChg chg="delSp mod setBg">
        <pc:chgData name="Emily Crose" userId="5a1598ef78992c55" providerId="LiveId" clId="{51C61D53-7D89-423F-B5C6-258F292DEDDC}" dt="2023-05-05T17:41:53.613" v="50" actId="478"/>
        <pc:sldMkLst>
          <pc:docMk/>
          <pc:sldMk cId="3104054636" sldId="276"/>
        </pc:sldMkLst>
        <pc:picChg chg="del">
          <ac:chgData name="Emily Crose" userId="5a1598ef78992c55" providerId="LiveId" clId="{51C61D53-7D89-423F-B5C6-258F292DEDDC}" dt="2023-05-05T17:41:53.613" v="50" actId="478"/>
          <ac:picMkLst>
            <pc:docMk/>
            <pc:sldMk cId="3104054636" sldId="276"/>
            <ac:picMk id="6" creationId="{D32171E9-270F-BA0C-17D9-9525FB89BC77}"/>
          </ac:picMkLst>
        </pc:picChg>
      </pc:sldChg>
      <pc:sldChg chg="modSp mod setBg modShow">
        <pc:chgData name="Emily Crose" userId="5a1598ef78992c55" providerId="LiveId" clId="{51C61D53-7D89-423F-B5C6-258F292DEDDC}" dt="2023-05-10T14:08:19.642" v="9105" actId="20577"/>
        <pc:sldMkLst>
          <pc:docMk/>
          <pc:sldMk cId="3519171936" sldId="278"/>
        </pc:sldMkLst>
        <pc:spChg chg="mod">
          <ac:chgData name="Emily Crose" userId="5a1598ef78992c55" providerId="LiveId" clId="{51C61D53-7D89-423F-B5C6-258F292DEDDC}" dt="2023-05-10T14:08:19.642" v="9105" actId="20577"/>
          <ac:spMkLst>
            <pc:docMk/>
            <pc:sldMk cId="3519171936" sldId="278"/>
            <ac:spMk id="4" creationId="{8128039C-0EE4-9C77-38DE-69A5998C5EFF}"/>
          </ac:spMkLst>
        </pc:spChg>
      </pc:sldChg>
      <pc:sldChg chg="delSp mod setBg">
        <pc:chgData name="Emily Crose" userId="5a1598ef78992c55" providerId="LiveId" clId="{51C61D53-7D89-423F-B5C6-258F292DEDDC}" dt="2023-05-05T17:03:17.789" v="13"/>
        <pc:sldMkLst>
          <pc:docMk/>
          <pc:sldMk cId="51780103" sldId="298"/>
        </pc:sldMkLst>
        <pc:picChg chg="del">
          <ac:chgData name="Emily Crose" userId="5a1598ef78992c55" providerId="LiveId" clId="{51C61D53-7D89-423F-B5C6-258F292DEDDC}" dt="2023-05-04T15:22:04.996" v="1" actId="478"/>
          <ac:picMkLst>
            <pc:docMk/>
            <pc:sldMk cId="51780103" sldId="298"/>
            <ac:picMk id="6" creationId="{FA77F789-B7DB-2B13-41D4-0637BBC6A9EC}"/>
          </ac:picMkLst>
        </pc:picChg>
      </pc:sldChg>
      <pc:sldChg chg="setBg">
        <pc:chgData name="Emily Crose" userId="5a1598ef78992c55" providerId="LiveId" clId="{51C61D53-7D89-423F-B5C6-258F292DEDDC}" dt="2023-05-05T17:03:17.789" v="13"/>
        <pc:sldMkLst>
          <pc:docMk/>
          <pc:sldMk cId="3451560091" sldId="324"/>
        </pc:sldMkLst>
      </pc:sldChg>
      <pc:sldChg chg="delSp modSp mod setBg delDesignElem modShow">
        <pc:chgData name="Emily Crose" userId="5a1598ef78992c55" providerId="LiveId" clId="{51C61D53-7D89-423F-B5C6-258F292DEDDC}" dt="2023-05-08T16:51:54.380" v="8844" actId="20577"/>
        <pc:sldMkLst>
          <pc:docMk/>
          <pc:sldMk cId="3485029189" sldId="326"/>
        </pc:sldMkLst>
        <pc:spChg chg="del">
          <ac:chgData name="Emily Crose" userId="5a1598ef78992c55" providerId="LiveId" clId="{51C61D53-7D89-423F-B5C6-258F292DEDDC}" dt="2023-05-05T17:01:24.318" v="5"/>
          <ac:spMkLst>
            <pc:docMk/>
            <pc:sldMk cId="3485029189" sldId="326"/>
            <ac:spMk id="11" creationId="{7E475056-B0EB-44BE-8568-61ABEFB2E99D}"/>
          </ac:spMkLst>
        </pc:spChg>
        <pc:spChg chg="del">
          <ac:chgData name="Emily Crose" userId="5a1598ef78992c55" providerId="LiveId" clId="{51C61D53-7D89-423F-B5C6-258F292DEDDC}" dt="2023-05-05T17:01:24.318" v="5"/>
          <ac:spMkLst>
            <pc:docMk/>
            <pc:sldMk cId="3485029189" sldId="326"/>
            <ac:spMk id="15" creationId="{E82ABBDC-7A44-4AE8-A04F-B5495481B9F2}"/>
          </ac:spMkLst>
        </pc:spChg>
        <pc:graphicFrameChg chg="mod">
          <ac:chgData name="Emily Crose" userId="5a1598ef78992c55" providerId="LiveId" clId="{51C61D53-7D89-423F-B5C6-258F292DEDDC}" dt="2023-05-08T16:51:54.380" v="8844" actId="20577"/>
          <ac:graphicFrameMkLst>
            <pc:docMk/>
            <pc:sldMk cId="3485029189" sldId="326"/>
            <ac:graphicFrameMk id="7" creationId="{03FD580A-F333-FB41-7E93-7AD4D7DEFCF3}"/>
          </ac:graphicFrameMkLst>
        </pc:graphicFrameChg>
        <pc:cxnChg chg="del">
          <ac:chgData name="Emily Crose" userId="5a1598ef78992c55" providerId="LiveId" clId="{51C61D53-7D89-423F-B5C6-258F292DEDDC}" dt="2023-05-05T17:01:24.318" v="5"/>
          <ac:cxnSpMkLst>
            <pc:docMk/>
            <pc:sldMk cId="3485029189" sldId="326"/>
            <ac:cxnSpMk id="13" creationId="{F2C8E2EC-73A4-48C2-B4D7-D7726BD908EE}"/>
          </ac:cxnSpMkLst>
        </pc:cxnChg>
      </pc:sldChg>
      <pc:sldChg chg="modSp new del mod setBg">
        <pc:chgData name="Emily Crose" userId="5a1598ef78992c55" providerId="LiveId" clId="{51C61D53-7D89-423F-B5C6-258F292DEDDC}" dt="2023-05-05T17:41:05.992" v="43" actId="47"/>
        <pc:sldMkLst>
          <pc:docMk/>
          <pc:sldMk cId="3429689393" sldId="327"/>
        </pc:sldMkLst>
        <pc:spChg chg="mod">
          <ac:chgData name="Emily Crose" userId="5a1598ef78992c55" providerId="LiveId" clId="{51C61D53-7D89-423F-B5C6-258F292DEDDC}" dt="2023-05-05T17:40:54.181" v="38"/>
          <ac:spMkLst>
            <pc:docMk/>
            <pc:sldMk cId="3429689393" sldId="327"/>
            <ac:spMk id="2" creationId="{80554195-929F-FDDA-88A4-3B8F9BB9640D}"/>
          </ac:spMkLst>
        </pc:spChg>
      </pc:sldChg>
      <pc:sldChg chg="modSp new del">
        <pc:chgData name="Emily Crose" userId="5a1598ef78992c55" providerId="LiveId" clId="{51C61D53-7D89-423F-B5C6-258F292DEDDC}" dt="2023-05-08T01:24:41.846" v="5811" actId="47"/>
        <pc:sldMkLst>
          <pc:docMk/>
          <pc:sldMk cId="3819516005" sldId="327"/>
        </pc:sldMkLst>
        <pc:spChg chg="mod">
          <ac:chgData name="Emily Crose" userId="5a1598ef78992c55" providerId="LiveId" clId="{51C61D53-7D89-423F-B5C6-258F292DEDDC}" dt="2023-05-05T17:48:26.671" v="90"/>
          <ac:spMkLst>
            <pc:docMk/>
            <pc:sldMk cId="3819516005" sldId="327"/>
            <ac:spMk id="2" creationId="{8C4C3E2E-FC8A-CD8E-13C1-4C1506238AD1}"/>
          </ac:spMkLst>
        </pc:spChg>
      </pc:sldChg>
      <pc:sldChg chg="modSp new mod ord">
        <pc:chgData name="Emily Crose" userId="5a1598ef78992c55" providerId="LiveId" clId="{51C61D53-7D89-423F-B5C6-258F292DEDDC}" dt="2023-05-08T01:37:09.735" v="6490" actId="20577"/>
        <pc:sldMkLst>
          <pc:docMk/>
          <pc:sldMk cId="788619882" sldId="328"/>
        </pc:sldMkLst>
        <pc:spChg chg="mod">
          <ac:chgData name="Emily Crose" userId="5a1598ef78992c55" providerId="LiveId" clId="{51C61D53-7D89-423F-B5C6-258F292DEDDC}" dt="2023-05-05T17:53:28.594" v="98" actId="20577"/>
          <ac:spMkLst>
            <pc:docMk/>
            <pc:sldMk cId="788619882" sldId="328"/>
            <ac:spMk id="2" creationId="{7B1498AE-0C8D-DBE8-D70A-2D1FAF5F318C}"/>
          </ac:spMkLst>
        </pc:spChg>
        <pc:spChg chg="mod">
          <ac:chgData name="Emily Crose" userId="5a1598ef78992c55" providerId="LiveId" clId="{51C61D53-7D89-423F-B5C6-258F292DEDDC}" dt="2023-05-08T01:37:09.735" v="6490" actId="20577"/>
          <ac:spMkLst>
            <pc:docMk/>
            <pc:sldMk cId="788619882" sldId="328"/>
            <ac:spMk id="3" creationId="{6654CA7C-B503-6C0E-F8E4-0139B20F32E0}"/>
          </ac:spMkLst>
        </pc:spChg>
      </pc:sldChg>
      <pc:sldChg chg="modSp new del ord setBg">
        <pc:chgData name="Emily Crose" userId="5a1598ef78992c55" providerId="LiveId" clId="{51C61D53-7D89-423F-B5C6-258F292DEDDC}" dt="2023-05-05T17:41:05.992" v="43" actId="47"/>
        <pc:sldMkLst>
          <pc:docMk/>
          <pc:sldMk cId="2487995484" sldId="328"/>
        </pc:sldMkLst>
        <pc:spChg chg="mod">
          <ac:chgData name="Emily Crose" userId="5a1598ef78992c55" providerId="LiveId" clId="{51C61D53-7D89-423F-B5C6-258F292DEDDC}" dt="2023-05-05T17:40:54.181" v="38"/>
          <ac:spMkLst>
            <pc:docMk/>
            <pc:sldMk cId="2487995484" sldId="328"/>
            <ac:spMk id="2" creationId="{A4877B1F-19DB-D93D-9734-4B5484F77715}"/>
          </ac:spMkLst>
        </pc:spChg>
      </pc:sldChg>
      <pc:sldChg chg="modSp new mod ord">
        <pc:chgData name="Emily Crose" userId="5a1598ef78992c55" providerId="LiveId" clId="{51C61D53-7D89-423F-B5C6-258F292DEDDC}" dt="2023-05-08T01:37:56.104" v="6548" actId="20577"/>
        <pc:sldMkLst>
          <pc:docMk/>
          <pc:sldMk cId="1067099626" sldId="329"/>
        </pc:sldMkLst>
        <pc:spChg chg="mod">
          <ac:chgData name="Emily Crose" userId="5a1598ef78992c55" providerId="LiveId" clId="{51C61D53-7D89-423F-B5C6-258F292DEDDC}" dt="2023-05-05T17:53:46.605" v="125" actId="20577"/>
          <ac:spMkLst>
            <pc:docMk/>
            <pc:sldMk cId="1067099626" sldId="329"/>
            <ac:spMk id="2" creationId="{C43E8F61-96A3-6508-4133-9EECFF03BC99}"/>
          </ac:spMkLst>
        </pc:spChg>
        <pc:spChg chg="mod">
          <ac:chgData name="Emily Crose" userId="5a1598ef78992c55" providerId="LiveId" clId="{51C61D53-7D89-423F-B5C6-258F292DEDDC}" dt="2023-05-08T01:37:56.104" v="6548" actId="20577"/>
          <ac:spMkLst>
            <pc:docMk/>
            <pc:sldMk cId="1067099626" sldId="329"/>
            <ac:spMk id="3" creationId="{45F59A94-A352-B473-279C-6E567567610C}"/>
          </ac:spMkLst>
        </pc:spChg>
      </pc:sldChg>
      <pc:sldChg chg="new del">
        <pc:chgData name="Emily Crose" userId="5a1598ef78992c55" providerId="LiveId" clId="{51C61D53-7D89-423F-B5C6-258F292DEDDC}" dt="2023-05-05T17:42:01.325" v="51" actId="47"/>
        <pc:sldMkLst>
          <pc:docMk/>
          <pc:sldMk cId="2299512337" sldId="329"/>
        </pc:sldMkLst>
      </pc:sldChg>
      <pc:sldChg chg="modSp add del setBg">
        <pc:chgData name="Emily Crose" userId="5a1598ef78992c55" providerId="LiveId" clId="{51C61D53-7D89-423F-B5C6-258F292DEDDC}" dt="2023-05-05T17:40:56.064" v="39" actId="47"/>
        <pc:sldMkLst>
          <pc:docMk/>
          <pc:sldMk cId="2341620415" sldId="329"/>
        </pc:sldMkLst>
        <pc:spChg chg="mod">
          <ac:chgData name="Emily Crose" userId="5a1598ef78992c55" providerId="LiveId" clId="{51C61D53-7D89-423F-B5C6-258F292DEDDC}" dt="2023-05-05T17:40:54.181" v="38"/>
          <ac:spMkLst>
            <pc:docMk/>
            <pc:sldMk cId="2341620415" sldId="329"/>
            <ac:spMk id="2" creationId="{A4877B1F-19DB-D93D-9734-4B5484F77715}"/>
          </ac:spMkLst>
        </pc:spChg>
      </pc:sldChg>
      <pc:sldChg chg="addSp delSp modSp new mod ord setBg modClrScheme chgLayout modNotesTx">
        <pc:chgData name="Emily Crose" userId="5a1598ef78992c55" providerId="LiveId" clId="{51C61D53-7D89-423F-B5C6-258F292DEDDC}" dt="2023-05-08T01:47:49.254" v="6825" actId="20577"/>
        <pc:sldMkLst>
          <pc:docMk/>
          <pc:sldMk cId="2068413025" sldId="330"/>
        </pc:sldMkLst>
        <pc:spChg chg="mod ord">
          <ac:chgData name="Emily Crose" userId="5a1598ef78992c55" providerId="LiveId" clId="{51C61D53-7D89-423F-B5C6-258F292DEDDC}" dt="2023-05-08T01:41:05.120" v="6550" actId="26606"/>
          <ac:spMkLst>
            <pc:docMk/>
            <pc:sldMk cId="2068413025" sldId="330"/>
            <ac:spMk id="2" creationId="{717D712A-827E-1B47-5FA9-C2D4C53489F7}"/>
          </ac:spMkLst>
        </pc:spChg>
        <pc:spChg chg="del">
          <ac:chgData name="Emily Crose" userId="5a1598ef78992c55" providerId="LiveId" clId="{51C61D53-7D89-423F-B5C6-258F292DEDDC}" dt="2023-05-08T01:41:01.077" v="6549" actId="700"/>
          <ac:spMkLst>
            <pc:docMk/>
            <pc:sldMk cId="2068413025" sldId="330"/>
            <ac:spMk id="3" creationId="{C24D06F7-1713-68ED-2823-E22A0378AF1F}"/>
          </ac:spMkLst>
        </pc:spChg>
        <pc:spChg chg="add">
          <ac:chgData name="Emily Crose" userId="5a1598ef78992c55" providerId="LiveId" clId="{51C61D53-7D89-423F-B5C6-258F292DEDDC}" dt="2023-05-08T01:41:05.120" v="6550" actId="26606"/>
          <ac:spMkLst>
            <pc:docMk/>
            <pc:sldMk cId="2068413025" sldId="330"/>
            <ac:spMk id="10" creationId="{0DC895F7-4E59-40FB-87DD-ACE47F94C143}"/>
          </ac:spMkLst>
        </pc:spChg>
        <pc:picChg chg="add">
          <ac:chgData name="Emily Crose" userId="5a1598ef78992c55" providerId="LiveId" clId="{51C61D53-7D89-423F-B5C6-258F292DEDDC}" dt="2023-05-08T01:41:05.120" v="6550" actId="26606"/>
          <ac:picMkLst>
            <pc:docMk/>
            <pc:sldMk cId="2068413025" sldId="330"/>
            <ac:picMk id="4" creationId="{F7E0B38F-4634-79FE-1988-B7F3E2FFAC86}"/>
          </ac:picMkLst>
        </pc:picChg>
        <pc:picChg chg="add">
          <ac:chgData name="Emily Crose" userId="5a1598ef78992c55" providerId="LiveId" clId="{51C61D53-7D89-423F-B5C6-258F292DEDDC}" dt="2023-05-08T01:41:05.120" v="6550" actId="26606"/>
          <ac:picMkLst>
            <pc:docMk/>
            <pc:sldMk cId="2068413025" sldId="330"/>
            <ac:picMk id="8" creationId="{CBECFFDC-94DB-4DA3-94FE-22FEDDA8FA30}"/>
          </ac:picMkLst>
        </pc:picChg>
        <pc:picChg chg="add">
          <ac:chgData name="Emily Crose" userId="5a1598ef78992c55" providerId="LiveId" clId="{51C61D53-7D89-423F-B5C6-258F292DEDDC}" dt="2023-05-08T01:41:05.120" v="6550" actId="26606"/>
          <ac:picMkLst>
            <pc:docMk/>
            <pc:sldMk cId="2068413025" sldId="330"/>
            <ac:picMk id="12" creationId="{1A4C720E-710D-44F8-A8D7-2BAA61E1814B}"/>
          </ac:picMkLst>
        </pc:picChg>
      </pc:sldChg>
      <pc:sldChg chg="add del setBg">
        <pc:chgData name="Emily Crose" userId="5a1598ef78992c55" providerId="LiveId" clId="{51C61D53-7D89-423F-B5C6-258F292DEDDC}" dt="2023-05-05T17:40:53.029" v="37"/>
        <pc:sldMkLst>
          <pc:docMk/>
          <pc:sldMk cId="2272356489" sldId="330"/>
        </pc:sldMkLst>
      </pc:sldChg>
      <pc:sldChg chg="new del setBg">
        <pc:chgData name="Emily Crose" userId="5a1598ef78992c55" providerId="LiveId" clId="{51C61D53-7D89-423F-B5C6-258F292DEDDC}" dt="2023-05-05T17:42:01.325" v="51" actId="47"/>
        <pc:sldMkLst>
          <pc:docMk/>
          <pc:sldMk cId="3778802946" sldId="330"/>
        </pc:sldMkLst>
      </pc:sldChg>
      <pc:sldChg chg="addSp delSp modSp new mod ord setBg modClrScheme addAnim chgLayout">
        <pc:chgData name="Emily Crose" userId="5a1598ef78992c55" providerId="LiveId" clId="{51C61D53-7D89-423F-B5C6-258F292DEDDC}" dt="2023-05-08T01:41:17.588" v="6553"/>
        <pc:sldMkLst>
          <pc:docMk/>
          <pc:sldMk cId="3330921463" sldId="331"/>
        </pc:sldMkLst>
        <pc:spChg chg="mod ord">
          <ac:chgData name="Emily Crose" userId="5a1598ef78992c55" providerId="LiveId" clId="{51C61D53-7D89-423F-B5C6-258F292DEDDC}" dt="2023-05-08T01:41:17.583" v="6552" actId="26606"/>
          <ac:spMkLst>
            <pc:docMk/>
            <pc:sldMk cId="3330921463" sldId="331"/>
            <ac:spMk id="2" creationId="{586B6E3F-B2D8-9776-00AF-2D3D4D70F2F9}"/>
          </ac:spMkLst>
        </pc:spChg>
        <pc:spChg chg="del">
          <ac:chgData name="Emily Crose" userId="5a1598ef78992c55" providerId="LiveId" clId="{51C61D53-7D89-423F-B5C6-258F292DEDDC}" dt="2023-05-08T01:41:12.356" v="6551" actId="700"/>
          <ac:spMkLst>
            <pc:docMk/>
            <pc:sldMk cId="3330921463" sldId="331"/>
            <ac:spMk id="3" creationId="{0D9A8172-8F05-67B4-7E34-17A45911B69A}"/>
          </ac:spMkLst>
        </pc:spChg>
        <pc:spChg chg="add">
          <ac:chgData name="Emily Crose" userId="5a1598ef78992c55" providerId="LiveId" clId="{51C61D53-7D89-423F-B5C6-258F292DEDDC}" dt="2023-05-08T01:41:17.583" v="6552" actId="26606"/>
          <ac:spMkLst>
            <pc:docMk/>
            <pc:sldMk cId="3330921463" sldId="331"/>
            <ac:spMk id="10" creationId="{0DC895F7-4E59-40FB-87DD-ACE47F94C143}"/>
          </ac:spMkLst>
        </pc:spChg>
        <pc:picChg chg="add">
          <ac:chgData name="Emily Crose" userId="5a1598ef78992c55" providerId="LiveId" clId="{51C61D53-7D89-423F-B5C6-258F292DEDDC}" dt="2023-05-08T01:41:17.583" v="6552" actId="26606"/>
          <ac:picMkLst>
            <pc:docMk/>
            <pc:sldMk cId="3330921463" sldId="331"/>
            <ac:picMk id="4" creationId="{AC2ED05A-91C6-BAA3-88A6-01DFB6EDBDDE}"/>
          </ac:picMkLst>
        </pc:picChg>
        <pc:picChg chg="add">
          <ac:chgData name="Emily Crose" userId="5a1598ef78992c55" providerId="LiveId" clId="{51C61D53-7D89-423F-B5C6-258F292DEDDC}" dt="2023-05-08T01:41:17.583" v="6552" actId="26606"/>
          <ac:picMkLst>
            <pc:docMk/>
            <pc:sldMk cId="3330921463" sldId="331"/>
            <ac:picMk id="8" creationId="{CBECFFDC-94DB-4DA3-94FE-22FEDDA8FA30}"/>
          </ac:picMkLst>
        </pc:picChg>
        <pc:picChg chg="add">
          <ac:chgData name="Emily Crose" userId="5a1598ef78992c55" providerId="LiveId" clId="{51C61D53-7D89-423F-B5C6-258F292DEDDC}" dt="2023-05-08T01:41:17.583" v="6552" actId="26606"/>
          <ac:picMkLst>
            <pc:docMk/>
            <pc:sldMk cId="3330921463" sldId="331"/>
            <ac:picMk id="12" creationId="{1A4C720E-710D-44F8-A8D7-2BAA61E1814B}"/>
          </ac:picMkLst>
        </pc:picChg>
      </pc:sldChg>
      <pc:sldChg chg="addSp delSp modSp new mod ord setBg modClrScheme chgLayout">
        <pc:chgData name="Emily Crose" userId="5a1598ef78992c55" providerId="LiveId" clId="{51C61D53-7D89-423F-B5C6-258F292DEDDC}" dt="2023-05-08T01:42:23.146" v="6558" actId="26606"/>
        <pc:sldMkLst>
          <pc:docMk/>
          <pc:sldMk cId="909273344" sldId="332"/>
        </pc:sldMkLst>
        <pc:spChg chg="mod ord">
          <ac:chgData name="Emily Crose" userId="5a1598ef78992c55" providerId="LiveId" clId="{51C61D53-7D89-423F-B5C6-258F292DEDDC}" dt="2023-05-08T01:42:23.146" v="6558" actId="26606"/>
          <ac:spMkLst>
            <pc:docMk/>
            <pc:sldMk cId="909273344" sldId="332"/>
            <ac:spMk id="2" creationId="{E59295DA-A141-F59E-3C24-82DEE67E2D23}"/>
          </ac:spMkLst>
        </pc:spChg>
        <pc:spChg chg="del">
          <ac:chgData name="Emily Crose" userId="5a1598ef78992c55" providerId="LiveId" clId="{51C61D53-7D89-423F-B5C6-258F292DEDDC}" dt="2023-05-08T01:41:27.030" v="6554" actId="700"/>
          <ac:spMkLst>
            <pc:docMk/>
            <pc:sldMk cId="909273344" sldId="332"/>
            <ac:spMk id="3" creationId="{964F5974-2D11-51E0-8218-239AF7385E95}"/>
          </ac:spMkLst>
        </pc:spChg>
        <pc:picChg chg="add mod">
          <ac:chgData name="Emily Crose" userId="5a1598ef78992c55" providerId="LiveId" clId="{51C61D53-7D89-423F-B5C6-258F292DEDDC}" dt="2023-05-08T01:42:23.146" v="6558" actId="26606"/>
          <ac:picMkLst>
            <pc:docMk/>
            <pc:sldMk cId="909273344" sldId="332"/>
            <ac:picMk id="5" creationId="{4933A71F-9C7D-B2BE-5ECC-9506AD3B93FF}"/>
          </ac:picMkLst>
        </pc:picChg>
        <pc:picChg chg="add">
          <ac:chgData name="Emily Crose" userId="5a1598ef78992c55" providerId="LiveId" clId="{51C61D53-7D89-423F-B5C6-258F292DEDDC}" dt="2023-05-08T01:42:23.146" v="6558" actId="26606"/>
          <ac:picMkLst>
            <pc:docMk/>
            <pc:sldMk cId="909273344" sldId="332"/>
            <ac:picMk id="10" creationId="{6AF6706C-CF07-43A1-BCC4-CBA5D33820DA}"/>
          </ac:picMkLst>
        </pc:picChg>
      </pc:sldChg>
      <pc:sldChg chg="addSp delSp modSp new mod ord modClrScheme chgLayout">
        <pc:chgData name="Emily Crose" userId="5a1598ef78992c55" providerId="LiveId" clId="{51C61D53-7D89-423F-B5C6-258F292DEDDC}" dt="2023-05-08T01:50:03.946" v="6934" actId="313"/>
        <pc:sldMkLst>
          <pc:docMk/>
          <pc:sldMk cId="1258529426" sldId="333"/>
        </pc:sldMkLst>
        <pc:spChg chg="mod ord">
          <ac:chgData name="Emily Crose" userId="5a1598ef78992c55" providerId="LiveId" clId="{51C61D53-7D89-423F-B5C6-258F292DEDDC}" dt="2023-05-08T01:49:37.958" v="6853" actId="700"/>
          <ac:spMkLst>
            <pc:docMk/>
            <pc:sldMk cId="1258529426" sldId="333"/>
            <ac:spMk id="2" creationId="{F94CF507-5E5F-55CA-CECC-E66B2126FBF8}"/>
          </ac:spMkLst>
        </pc:spChg>
        <pc:spChg chg="del">
          <ac:chgData name="Emily Crose" userId="5a1598ef78992c55" providerId="LiveId" clId="{51C61D53-7D89-423F-B5C6-258F292DEDDC}" dt="2023-05-08T01:42:33.701" v="6559" actId="700"/>
          <ac:spMkLst>
            <pc:docMk/>
            <pc:sldMk cId="1258529426" sldId="333"/>
            <ac:spMk id="3" creationId="{F88DE965-88A9-C095-2368-AB6E60D0C474}"/>
          </ac:spMkLst>
        </pc:spChg>
        <pc:spChg chg="add mod ord">
          <ac:chgData name="Emily Crose" userId="5a1598ef78992c55" providerId="LiveId" clId="{51C61D53-7D89-423F-B5C6-258F292DEDDC}" dt="2023-05-08T01:50:03.946" v="6934" actId="313"/>
          <ac:spMkLst>
            <pc:docMk/>
            <pc:sldMk cId="1258529426" sldId="333"/>
            <ac:spMk id="4" creationId="{1B601CC5-2CBC-5CEB-E18D-3B4C7AEDB71F}"/>
          </ac:spMkLst>
        </pc:spChg>
      </pc:sldChg>
      <pc:sldChg chg="del">
        <pc:chgData name="Emily Crose" userId="5a1598ef78992c55" providerId="LiveId" clId="{51C61D53-7D89-423F-B5C6-258F292DEDDC}" dt="2023-05-04T15:21:59.897" v="0" actId="47"/>
        <pc:sldMkLst>
          <pc:docMk/>
          <pc:sldMk cId="1605440027" sldId="334"/>
        </pc:sldMkLst>
      </pc:sldChg>
      <pc:sldChg chg="modSp new del mod">
        <pc:chgData name="Emily Crose" userId="5a1598ef78992c55" providerId="LiveId" clId="{51C61D53-7D89-423F-B5C6-258F292DEDDC}" dt="2023-05-05T20:31:22.472" v="578" actId="2696"/>
        <pc:sldMkLst>
          <pc:docMk/>
          <pc:sldMk cId="1721615065" sldId="334"/>
        </pc:sldMkLst>
        <pc:spChg chg="mod">
          <ac:chgData name="Emily Crose" userId="5a1598ef78992c55" providerId="LiveId" clId="{51C61D53-7D89-423F-B5C6-258F292DEDDC}" dt="2023-05-05T19:06:40.634" v="260" actId="20577"/>
          <ac:spMkLst>
            <pc:docMk/>
            <pc:sldMk cId="1721615065" sldId="334"/>
            <ac:spMk id="2" creationId="{F6C48D20-ED8A-58C7-A082-6E7FC15E3E96}"/>
          </ac:spMkLst>
        </pc:spChg>
        <pc:spChg chg="mod">
          <ac:chgData name="Emily Crose" userId="5a1598ef78992c55" providerId="LiveId" clId="{51C61D53-7D89-423F-B5C6-258F292DEDDC}" dt="2023-05-05T20:31:07.512" v="577" actId="20577"/>
          <ac:spMkLst>
            <pc:docMk/>
            <pc:sldMk cId="1721615065" sldId="334"/>
            <ac:spMk id="3" creationId="{95F0AB06-869E-6679-D2E0-81DA882613A5}"/>
          </ac:spMkLst>
        </pc:spChg>
      </pc:sldChg>
      <pc:sldChg chg="addSp delSp modSp add mod setBg">
        <pc:chgData name="Emily Crose" userId="5a1598ef78992c55" providerId="LiveId" clId="{51C61D53-7D89-423F-B5C6-258F292DEDDC}" dt="2023-05-08T00:08:17.779" v="2761" actId="26606"/>
        <pc:sldMkLst>
          <pc:docMk/>
          <pc:sldMk cId="1931758090" sldId="334"/>
        </pc:sldMkLst>
        <pc:spChg chg="mod">
          <ac:chgData name="Emily Crose" userId="5a1598ef78992c55" providerId="LiveId" clId="{51C61D53-7D89-423F-B5C6-258F292DEDDC}" dt="2023-05-08T00:08:17.779" v="2761" actId="26606"/>
          <ac:spMkLst>
            <pc:docMk/>
            <pc:sldMk cId="1931758090" sldId="334"/>
            <ac:spMk id="2" creationId="{F6C48D20-ED8A-58C7-A082-6E7FC15E3E96}"/>
          </ac:spMkLst>
        </pc:spChg>
        <pc:spChg chg="mod">
          <ac:chgData name="Emily Crose" userId="5a1598ef78992c55" providerId="LiveId" clId="{51C61D53-7D89-423F-B5C6-258F292DEDDC}" dt="2023-05-08T00:08:17.779" v="2761" actId="26606"/>
          <ac:spMkLst>
            <pc:docMk/>
            <pc:sldMk cId="1931758090" sldId="334"/>
            <ac:spMk id="3" creationId="{95F0AB06-869E-6679-D2E0-81DA882613A5}"/>
          </ac:spMkLst>
        </pc:spChg>
        <pc:picChg chg="add del">
          <ac:chgData name="Emily Crose" userId="5a1598ef78992c55" providerId="LiveId" clId="{51C61D53-7D89-423F-B5C6-258F292DEDDC}" dt="2023-05-08T00:08:17.779" v="2761" actId="26606"/>
          <ac:picMkLst>
            <pc:docMk/>
            <pc:sldMk cId="1931758090" sldId="334"/>
            <ac:picMk id="5" creationId="{8488FDB2-EC4F-45BB-3F8A-3C00AB9A5326}"/>
          </ac:picMkLst>
        </pc:picChg>
      </pc:sldChg>
      <pc:sldChg chg="addSp delSp modSp add mod setBg modClrScheme addAnim delAnim chgLayout modNotesTx">
        <pc:chgData name="Emily Crose" userId="5a1598ef78992c55" providerId="LiveId" clId="{51C61D53-7D89-423F-B5C6-258F292DEDDC}" dt="2023-05-05T20:42:37.276" v="1235" actId="20577"/>
        <pc:sldMkLst>
          <pc:docMk/>
          <pc:sldMk cId="2199454519" sldId="335"/>
        </pc:sldMkLst>
        <pc:spChg chg="mod ord">
          <ac:chgData name="Emily Crose" userId="5a1598ef78992c55" providerId="LiveId" clId="{51C61D53-7D89-423F-B5C6-258F292DEDDC}" dt="2023-05-05T20:42:21.945" v="1217" actId="26606"/>
          <ac:spMkLst>
            <pc:docMk/>
            <pc:sldMk cId="2199454519" sldId="335"/>
            <ac:spMk id="2" creationId="{42E13959-ABB6-B86D-4500-320706BB87D3}"/>
          </ac:spMkLst>
        </pc:spChg>
        <pc:spChg chg="del">
          <ac:chgData name="Emily Crose" userId="5a1598ef78992c55" providerId="LiveId" clId="{51C61D53-7D89-423F-B5C6-258F292DEDDC}" dt="2023-05-05T20:32:05.707" v="630" actId="700"/>
          <ac:spMkLst>
            <pc:docMk/>
            <pc:sldMk cId="2199454519" sldId="335"/>
            <ac:spMk id="3" creationId="{420ADC65-9A8B-9F60-0AE4-0F3E359A71F9}"/>
          </ac:spMkLst>
        </pc:spChg>
        <pc:spChg chg="add del">
          <ac:chgData name="Emily Crose" userId="5a1598ef78992c55" providerId="LiveId" clId="{51C61D53-7D89-423F-B5C6-258F292DEDDC}" dt="2023-05-05T20:36:30.469" v="812" actId="26606"/>
          <ac:spMkLst>
            <pc:docMk/>
            <pc:sldMk cId="2199454519" sldId="335"/>
            <ac:spMk id="10" creationId="{0DC895F7-4E59-40FB-87DD-ACE47F94C143}"/>
          </ac:spMkLst>
        </pc:spChg>
        <pc:spChg chg="add del">
          <ac:chgData name="Emily Crose" userId="5a1598ef78992c55" providerId="LiveId" clId="{51C61D53-7D89-423F-B5C6-258F292DEDDC}" dt="2023-05-05T20:42:21.945" v="1217" actId="26606"/>
          <ac:spMkLst>
            <pc:docMk/>
            <pc:sldMk cId="2199454519" sldId="335"/>
            <ac:spMk id="15" creationId="{0DC895F7-4E59-40FB-87DD-ACE47F94C143}"/>
          </ac:spMkLst>
        </pc:spChg>
        <pc:spChg chg="add">
          <ac:chgData name="Emily Crose" userId="5a1598ef78992c55" providerId="LiveId" clId="{51C61D53-7D89-423F-B5C6-258F292DEDDC}" dt="2023-05-05T20:42:21.945" v="1217" actId="26606"/>
          <ac:spMkLst>
            <pc:docMk/>
            <pc:sldMk cId="2199454519" sldId="335"/>
            <ac:spMk id="28" creationId="{C727912B-C157-4CDB-8486-00E702D36C1C}"/>
          </ac:spMkLst>
        </pc:spChg>
        <pc:picChg chg="add del">
          <ac:chgData name="Emily Crose" userId="5a1598ef78992c55" providerId="LiveId" clId="{51C61D53-7D89-423F-B5C6-258F292DEDDC}" dt="2023-05-05T20:36:30.469" v="812" actId="26606"/>
          <ac:picMkLst>
            <pc:docMk/>
            <pc:sldMk cId="2199454519" sldId="335"/>
            <ac:picMk id="4" creationId="{49170620-7CCB-88D8-050E-7623EE804877}"/>
          </ac:picMkLst>
        </pc:picChg>
        <pc:picChg chg="add del">
          <ac:chgData name="Emily Crose" userId="5a1598ef78992c55" providerId="LiveId" clId="{51C61D53-7D89-423F-B5C6-258F292DEDDC}" dt="2023-05-05T20:36:30.469" v="812" actId="26606"/>
          <ac:picMkLst>
            <pc:docMk/>
            <pc:sldMk cId="2199454519" sldId="335"/>
            <ac:picMk id="8" creationId="{CBECFFDC-94DB-4DA3-94FE-22FEDDA8FA30}"/>
          </ac:picMkLst>
        </pc:picChg>
        <pc:picChg chg="add del">
          <ac:chgData name="Emily Crose" userId="5a1598ef78992c55" providerId="LiveId" clId="{51C61D53-7D89-423F-B5C6-258F292DEDDC}" dt="2023-05-05T20:36:30.469" v="812" actId="26606"/>
          <ac:picMkLst>
            <pc:docMk/>
            <pc:sldMk cId="2199454519" sldId="335"/>
            <ac:picMk id="12" creationId="{1A4C720E-710D-44F8-A8D7-2BAA61E1814B}"/>
          </ac:picMkLst>
        </pc:picChg>
        <pc:picChg chg="add del">
          <ac:chgData name="Emily Crose" userId="5a1598ef78992c55" providerId="LiveId" clId="{51C61D53-7D89-423F-B5C6-258F292DEDDC}" dt="2023-05-05T20:42:21.945" v="1217" actId="26606"/>
          <ac:picMkLst>
            <pc:docMk/>
            <pc:sldMk cId="2199454519" sldId="335"/>
            <ac:picMk id="14" creationId="{CBECFFDC-94DB-4DA3-94FE-22FEDDA8FA30}"/>
          </ac:picMkLst>
        </pc:picChg>
        <pc:picChg chg="add mod">
          <ac:chgData name="Emily Crose" userId="5a1598ef78992c55" providerId="LiveId" clId="{51C61D53-7D89-423F-B5C6-258F292DEDDC}" dt="2023-05-05T20:42:21.945" v="1217" actId="26606"/>
          <ac:picMkLst>
            <pc:docMk/>
            <pc:sldMk cId="2199454519" sldId="335"/>
            <ac:picMk id="16" creationId="{680A7EB5-0CFB-40C1-BE07-C74823C231EA}"/>
          </ac:picMkLst>
        </pc:picChg>
        <pc:picChg chg="add del">
          <ac:chgData name="Emily Crose" userId="5a1598ef78992c55" providerId="LiveId" clId="{51C61D53-7D89-423F-B5C6-258F292DEDDC}" dt="2023-05-05T20:42:21.945" v="1217" actId="26606"/>
          <ac:picMkLst>
            <pc:docMk/>
            <pc:sldMk cId="2199454519" sldId="335"/>
            <ac:picMk id="17" creationId="{1A4C720E-710D-44F8-A8D7-2BAA61E1814B}"/>
          </ac:picMkLst>
        </pc:picChg>
        <pc:picChg chg="add">
          <ac:chgData name="Emily Crose" userId="5a1598ef78992c55" providerId="LiveId" clId="{51C61D53-7D89-423F-B5C6-258F292DEDDC}" dt="2023-05-05T20:42:21.945" v="1217" actId="26606"/>
          <ac:picMkLst>
            <pc:docMk/>
            <pc:sldMk cId="2199454519" sldId="335"/>
            <ac:picMk id="22" creationId="{CBECFFDC-94DB-4DA3-94FE-22FEDDA8FA30}"/>
          </ac:picMkLst>
        </pc:picChg>
        <pc:picChg chg="add">
          <ac:chgData name="Emily Crose" userId="5a1598ef78992c55" providerId="LiveId" clId="{51C61D53-7D89-423F-B5C6-258F292DEDDC}" dt="2023-05-05T20:42:21.945" v="1217" actId="26606"/>
          <ac:picMkLst>
            <pc:docMk/>
            <pc:sldMk cId="2199454519" sldId="335"/>
            <ac:picMk id="24" creationId="{8EC1A43B-D167-4E96-B7AD-61D3D9225CBB}"/>
          </ac:picMkLst>
        </pc:picChg>
        <pc:picChg chg="add">
          <ac:chgData name="Emily Crose" userId="5a1598ef78992c55" providerId="LiveId" clId="{51C61D53-7D89-423F-B5C6-258F292DEDDC}" dt="2023-05-05T20:42:21.945" v="1217" actId="26606"/>
          <ac:picMkLst>
            <pc:docMk/>
            <pc:sldMk cId="2199454519" sldId="335"/>
            <ac:picMk id="26" creationId="{86623E07-B4B3-43D5-AB6E-5FD9A1C11D35}"/>
          </ac:picMkLst>
        </pc:picChg>
      </pc:sldChg>
      <pc:sldChg chg="modSp new del mod modNotesTx">
        <pc:chgData name="Emily Crose" userId="5a1598ef78992c55" providerId="LiveId" clId="{51C61D53-7D89-423F-B5C6-258F292DEDDC}" dt="2023-05-05T20:31:22.472" v="578" actId="2696"/>
        <pc:sldMkLst>
          <pc:docMk/>
          <pc:sldMk cId="3039593975" sldId="335"/>
        </pc:sldMkLst>
        <pc:spChg chg="mod">
          <ac:chgData name="Emily Crose" userId="5a1598ef78992c55" providerId="LiveId" clId="{51C61D53-7D89-423F-B5C6-258F292DEDDC}" dt="2023-05-05T19:06:48.117" v="270" actId="20577"/>
          <ac:spMkLst>
            <pc:docMk/>
            <pc:sldMk cId="3039593975" sldId="335"/>
            <ac:spMk id="2" creationId="{42E13959-ABB6-B86D-4500-320706BB87D3}"/>
          </ac:spMkLst>
        </pc:spChg>
      </pc:sldChg>
      <pc:sldChg chg="addSp delSp modSp new mod setBg modClrScheme addAnim chgLayout modNotesTx">
        <pc:chgData name="Emily Crose" userId="5a1598ef78992c55" providerId="LiveId" clId="{51C61D53-7D89-423F-B5C6-258F292DEDDC}" dt="2023-05-08T12:06:06.752" v="7414" actId="20577"/>
        <pc:sldMkLst>
          <pc:docMk/>
          <pc:sldMk cId="36665961" sldId="336"/>
        </pc:sldMkLst>
        <pc:spChg chg="mod ord">
          <ac:chgData name="Emily Crose" userId="5a1598ef78992c55" providerId="LiveId" clId="{51C61D53-7D89-423F-B5C6-258F292DEDDC}" dt="2023-05-05T20:39:01.403" v="818" actId="26606"/>
          <ac:spMkLst>
            <pc:docMk/>
            <pc:sldMk cId="36665961" sldId="336"/>
            <ac:spMk id="2" creationId="{FBD81431-4A39-6AF7-D62F-B255CA9DE739}"/>
          </ac:spMkLst>
        </pc:spChg>
        <pc:spChg chg="del">
          <ac:chgData name="Emily Crose" userId="5a1598ef78992c55" providerId="LiveId" clId="{51C61D53-7D89-423F-B5C6-258F292DEDDC}" dt="2023-05-05T20:32:00.414" v="629" actId="700"/>
          <ac:spMkLst>
            <pc:docMk/>
            <pc:sldMk cId="36665961" sldId="336"/>
            <ac:spMk id="3" creationId="{35C55CDD-BD4A-0039-7995-F9DB9BC35242}"/>
          </ac:spMkLst>
        </pc:spChg>
        <pc:spChg chg="add">
          <ac:chgData name="Emily Crose" userId="5a1598ef78992c55" providerId="LiveId" clId="{51C61D53-7D89-423F-B5C6-258F292DEDDC}" dt="2023-05-05T20:39:01.403" v="818" actId="26606"/>
          <ac:spMkLst>
            <pc:docMk/>
            <pc:sldMk cId="36665961" sldId="336"/>
            <ac:spMk id="12" creationId="{0DC895F7-4E59-40FB-87DD-ACE47F94C143}"/>
          </ac:spMkLst>
        </pc:spChg>
        <pc:picChg chg="add mod">
          <ac:chgData name="Emily Crose" userId="5a1598ef78992c55" providerId="LiveId" clId="{51C61D53-7D89-423F-B5C6-258F292DEDDC}" dt="2023-05-05T20:39:01.403" v="818" actId="26606"/>
          <ac:picMkLst>
            <pc:docMk/>
            <pc:sldMk cId="36665961" sldId="336"/>
            <ac:picMk id="5" creationId="{338CE8D9-461B-EDDE-4531-F3BEDA478AEE}"/>
          </ac:picMkLst>
        </pc:picChg>
        <pc:picChg chg="add">
          <ac:chgData name="Emily Crose" userId="5a1598ef78992c55" providerId="LiveId" clId="{51C61D53-7D89-423F-B5C6-258F292DEDDC}" dt="2023-05-05T20:39:01.403" v="818" actId="26606"/>
          <ac:picMkLst>
            <pc:docMk/>
            <pc:sldMk cId="36665961" sldId="336"/>
            <ac:picMk id="10" creationId="{CBECFFDC-94DB-4DA3-94FE-22FEDDA8FA30}"/>
          </ac:picMkLst>
        </pc:picChg>
        <pc:picChg chg="add">
          <ac:chgData name="Emily Crose" userId="5a1598ef78992c55" providerId="LiveId" clId="{51C61D53-7D89-423F-B5C6-258F292DEDDC}" dt="2023-05-05T20:39:01.403" v="818" actId="26606"/>
          <ac:picMkLst>
            <pc:docMk/>
            <pc:sldMk cId="36665961" sldId="336"/>
            <ac:picMk id="14" creationId="{1A4C720E-710D-44F8-A8D7-2BAA61E1814B}"/>
          </ac:picMkLst>
        </pc:picChg>
      </pc:sldChg>
      <pc:sldChg chg="addSp delSp modSp new mod setBg modClrScheme addAnim delAnim chgLayout modNotesTx">
        <pc:chgData name="Emily Crose" userId="5a1598ef78992c55" providerId="LiveId" clId="{51C61D53-7D89-423F-B5C6-258F292DEDDC}" dt="2023-05-08T01:35:12.296" v="6412" actId="20577"/>
        <pc:sldMkLst>
          <pc:docMk/>
          <pc:sldMk cId="4160914034" sldId="337"/>
        </pc:sldMkLst>
        <pc:spChg chg="mod ord">
          <ac:chgData name="Emily Crose" userId="5a1598ef78992c55" providerId="LiveId" clId="{51C61D53-7D89-423F-B5C6-258F292DEDDC}" dt="2023-05-05T20:39:47.104" v="829" actId="26606"/>
          <ac:spMkLst>
            <pc:docMk/>
            <pc:sldMk cId="4160914034" sldId="337"/>
            <ac:spMk id="2" creationId="{EE636EED-ABBC-3361-D44E-D3874BBED57B}"/>
          </ac:spMkLst>
        </pc:spChg>
        <pc:spChg chg="del">
          <ac:chgData name="Emily Crose" userId="5a1598ef78992c55" providerId="LiveId" clId="{51C61D53-7D89-423F-B5C6-258F292DEDDC}" dt="2023-05-05T20:31:56.851" v="628" actId="700"/>
          <ac:spMkLst>
            <pc:docMk/>
            <pc:sldMk cId="4160914034" sldId="337"/>
            <ac:spMk id="3" creationId="{61A74551-9B84-CF76-49D1-93EEB5C548CE}"/>
          </ac:spMkLst>
        </pc:spChg>
        <pc:spChg chg="add del">
          <ac:chgData name="Emily Crose" userId="5a1598ef78992c55" providerId="LiveId" clId="{51C61D53-7D89-423F-B5C6-258F292DEDDC}" dt="2023-05-05T20:39:43.150" v="825" actId="26606"/>
          <ac:spMkLst>
            <pc:docMk/>
            <pc:sldMk cId="4160914034" sldId="337"/>
            <ac:spMk id="12" creationId="{0DC895F7-4E59-40FB-87DD-ACE47F94C143}"/>
          </ac:spMkLst>
        </pc:spChg>
        <pc:spChg chg="add del">
          <ac:chgData name="Emily Crose" userId="5a1598ef78992c55" providerId="LiveId" clId="{51C61D53-7D89-423F-B5C6-258F292DEDDC}" dt="2023-05-05T20:39:47.020" v="828" actId="26606"/>
          <ac:spMkLst>
            <pc:docMk/>
            <pc:sldMk cId="4160914034" sldId="337"/>
            <ac:spMk id="16" creationId="{E8AF3458-709F-4682-8E3C-FA8FECC8ECC6}"/>
          </ac:spMkLst>
        </pc:spChg>
        <pc:spChg chg="add del">
          <ac:chgData name="Emily Crose" userId="5a1598ef78992c55" providerId="LiveId" clId="{51C61D53-7D89-423F-B5C6-258F292DEDDC}" dt="2023-05-05T20:39:47.020" v="828" actId="26606"/>
          <ac:spMkLst>
            <pc:docMk/>
            <pc:sldMk cId="4160914034" sldId="337"/>
            <ac:spMk id="18" creationId="{94961B61-03D2-49E9-BD4B-B3A93E5A2CD9}"/>
          </ac:spMkLst>
        </pc:spChg>
        <pc:spChg chg="add">
          <ac:chgData name="Emily Crose" userId="5a1598ef78992c55" providerId="LiveId" clId="{51C61D53-7D89-423F-B5C6-258F292DEDDC}" dt="2023-05-05T20:39:47.104" v="829" actId="26606"/>
          <ac:spMkLst>
            <pc:docMk/>
            <pc:sldMk cId="4160914034" sldId="337"/>
            <ac:spMk id="22" creationId="{0DC895F7-4E59-40FB-87DD-ACE47F94C143}"/>
          </ac:spMkLst>
        </pc:spChg>
        <pc:picChg chg="add mod">
          <ac:chgData name="Emily Crose" userId="5a1598ef78992c55" providerId="LiveId" clId="{51C61D53-7D89-423F-B5C6-258F292DEDDC}" dt="2023-05-05T20:39:47.104" v="829" actId="26606"/>
          <ac:picMkLst>
            <pc:docMk/>
            <pc:sldMk cId="4160914034" sldId="337"/>
            <ac:picMk id="5" creationId="{E7EDF1E7-EF71-9E41-80D8-4EFD1FEE1056}"/>
          </ac:picMkLst>
        </pc:picChg>
        <pc:picChg chg="add del">
          <ac:chgData name="Emily Crose" userId="5a1598ef78992c55" providerId="LiveId" clId="{51C61D53-7D89-423F-B5C6-258F292DEDDC}" dt="2023-05-05T20:39:43.150" v="825" actId="26606"/>
          <ac:picMkLst>
            <pc:docMk/>
            <pc:sldMk cId="4160914034" sldId="337"/>
            <ac:picMk id="10" creationId="{CBECFFDC-94DB-4DA3-94FE-22FEDDA8FA30}"/>
          </ac:picMkLst>
        </pc:picChg>
        <pc:picChg chg="add del">
          <ac:chgData name="Emily Crose" userId="5a1598ef78992c55" providerId="LiveId" clId="{51C61D53-7D89-423F-B5C6-258F292DEDDC}" dt="2023-05-05T20:39:43.150" v="825" actId="26606"/>
          <ac:picMkLst>
            <pc:docMk/>
            <pc:sldMk cId="4160914034" sldId="337"/>
            <ac:picMk id="14" creationId="{1A4C720E-710D-44F8-A8D7-2BAA61E1814B}"/>
          </ac:picMkLst>
        </pc:picChg>
        <pc:picChg chg="add del">
          <ac:chgData name="Emily Crose" userId="5a1598ef78992c55" providerId="LiveId" clId="{51C61D53-7D89-423F-B5C6-258F292DEDDC}" dt="2023-05-05T20:39:47.020" v="828" actId="26606"/>
          <ac:picMkLst>
            <pc:docMk/>
            <pc:sldMk cId="4160914034" sldId="337"/>
            <ac:picMk id="17" creationId="{CBECFFDC-94DB-4DA3-94FE-22FEDDA8FA30}"/>
          </ac:picMkLst>
        </pc:picChg>
        <pc:picChg chg="add del">
          <ac:chgData name="Emily Crose" userId="5a1598ef78992c55" providerId="LiveId" clId="{51C61D53-7D89-423F-B5C6-258F292DEDDC}" dt="2023-05-05T20:39:47.020" v="828" actId="26606"/>
          <ac:picMkLst>
            <pc:docMk/>
            <pc:sldMk cId="4160914034" sldId="337"/>
            <ac:picMk id="19" creationId="{F719563D-93CB-4148-9B1C-AB39FA117B48}"/>
          </ac:picMkLst>
        </pc:picChg>
        <pc:picChg chg="add">
          <ac:chgData name="Emily Crose" userId="5a1598ef78992c55" providerId="LiveId" clId="{51C61D53-7D89-423F-B5C6-258F292DEDDC}" dt="2023-05-05T20:39:47.104" v="829" actId="26606"/>
          <ac:picMkLst>
            <pc:docMk/>
            <pc:sldMk cId="4160914034" sldId="337"/>
            <ac:picMk id="21" creationId="{CBECFFDC-94DB-4DA3-94FE-22FEDDA8FA30}"/>
          </ac:picMkLst>
        </pc:picChg>
        <pc:picChg chg="add">
          <ac:chgData name="Emily Crose" userId="5a1598ef78992c55" providerId="LiveId" clId="{51C61D53-7D89-423F-B5C6-258F292DEDDC}" dt="2023-05-05T20:39:47.104" v="829" actId="26606"/>
          <ac:picMkLst>
            <pc:docMk/>
            <pc:sldMk cId="4160914034" sldId="337"/>
            <ac:picMk id="23" creationId="{1A4C720E-710D-44F8-A8D7-2BAA61E1814B}"/>
          </ac:picMkLst>
        </pc:picChg>
      </pc:sldChg>
      <pc:sldChg chg="addSp modSp new mod setBg setClrOvrMap modNotesTx">
        <pc:chgData name="Emily Crose" userId="5a1598ef78992c55" providerId="LiveId" clId="{51C61D53-7D89-423F-B5C6-258F292DEDDC}" dt="2023-05-05T20:50:28.123" v="2406" actId="20577"/>
        <pc:sldMkLst>
          <pc:docMk/>
          <pc:sldMk cId="3738507199" sldId="338"/>
        </pc:sldMkLst>
        <pc:spChg chg="mod">
          <ac:chgData name="Emily Crose" userId="5a1598ef78992c55" providerId="LiveId" clId="{51C61D53-7D89-423F-B5C6-258F292DEDDC}" dt="2023-05-05T20:43:00.223" v="1256" actId="26606"/>
          <ac:spMkLst>
            <pc:docMk/>
            <pc:sldMk cId="3738507199" sldId="338"/>
            <ac:spMk id="2" creationId="{266D789C-A85F-92D8-C71F-6ACA499081B0}"/>
          </ac:spMkLst>
        </pc:spChg>
        <pc:spChg chg="add">
          <ac:chgData name="Emily Crose" userId="5a1598ef78992c55" providerId="LiveId" clId="{51C61D53-7D89-423F-B5C6-258F292DEDDC}" dt="2023-05-05T20:43:00.223" v="1256" actId="26606"/>
          <ac:spMkLst>
            <pc:docMk/>
            <pc:sldMk cId="3738507199" sldId="338"/>
            <ac:spMk id="11" creationId="{1F94DC1C-47D1-41D7-8B1B-9A036D614027}"/>
          </ac:spMkLst>
        </pc:spChg>
        <pc:spChg chg="add">
          <ac:chgData name="Emily Crose" userId="5a1598ef78992c55" providerId="LiveId" clId="{51C61D53-7D89-423F-B5C6-258F292DEDDC}" dt="2023-05-05T20:43:00.223" v="1256" actId="26606"/>
          <ac:spMkLst>
            <pc:docMk/>
            <pc:sldMk cId="3738507199" sldId="338"/>
            <ac:spMk id="15" creationId="{AC12A592-C02D-46EF-8E1F-9335DB8D71DF}"/>
          </ac:spMkLst>
        </pc:spChg>
        <pc:spChg chg="add">
          <ac:chgData name="Emily Crose" userId="5a1598ef78992c55" providerId="LiveId" clId="{51C61D53-7D89-423F-B5C6-258F292DEDDC}" dt="2023-05-05T20:43:00.223" v="1256" actId="26606"/>
          <ac:spMkLst>
            <pc:docMk/>
            <pc:sldMk cId="3738507199" sldId="338"/>
            <ac:spMk id="17" creationId="{24005816-5BCA-4665-8A58-5580F8E9C84A}"/>
          </ac:spMkLst>
        </pc:spChg>
        <pc:grpChg chg="add">
          <ac:chgData name="Emily Crose" userId="5a1598ef78992c55" providerId="LiveId" clId="{51C61D53-7D89-423F-B5C6-258F292DEDDC}" dt="2023-05-05T20:43:00.223" v="1256" actId="26606"/>
          <ac:grpSpMkLst>
            <pc:docMk/>
            <pc:sldMk cId="3738507199" sldId="338"/>
            <ac:grpSpMk id="19" creationId="{BF07F359-8CA3-4854-91E7-EE6004020511}"/>
          </ac:grpSpMkLst>
        </pc:grpChg>
        <pc:picChg chg="add">
          <ac:chgData name="Emily Crose" userId="5a1598ef78992c55" providerId="LiveId" clId="{51C61D53-7D89-423F-B5C6-258F292DEDDC}" dt="2023-05-05T20:43:00.223" v="1256" actId="26606"/>
          <ac:picMkLst>
            <pc:docMk/>
            <pc:sldMk cId="3738507199" sldId="338"/>
            <ac:picMk id="6" creationId="{001B6F7E-ACC1-AA18-9287-269547192853}"/>
          </ac:picMkLst>
        </pc:picChg>
        <pc:picChg chg="add">
          <ac:chgData name="Emily Crose" userId="5a1598ef78992c55" providerId="LiveId" clId="{51C61D53-7D89-423F-B5C6-258F292DEDDC}" dt="2023-05-05T20:43:00.223" v="1256" actId="26606"/>
          <ac:picMkLst>
            <pc:docMk/>
            <pc:sldMk cId="3738507199" sldId="338"/>
            <ac:picMk id="9" creationId="{6AF6706C-CF07-43A1-BCC4-CBA5D33820DA}"/>
          </ac:picMkLst>
        </pc:picChg>
        <pc:picChg chg="add">
          <ac:chgData name="Emily Crose" userId="5a1598ef78992c55" providerId="LiveId" clId="{51C61D53-7D89-423F-B5C6-258F292DEDDC}" dt="2023-05-05T20:43:00.223" v="1256" actId="26606"/>
          <ac:picMkLst>
            <pc:docMk/>
            <pc:sldMk cId="3738507199" sldId="338"/>
            <ac:picMk id="13" creationId="{811383CE-CE86-4E1C-B289-798EB9E6E0E5}"/>
          </ac:picMkLst>
        </pc:picChg>
      </pc:sldChg>
      <pc:sldChg chg="addSp delSp modSp new mod setBg modClrScheme addAnim chgLayout modNotesTx">
        <pc:chgData name="Emily Crose" userId="5a1598ef78992c55" providerId="LiveId" clId="{51C61D53-7D89-423F-B5C6-258F292DEDDC}" dt="2023-05-08T00:13:26.295" v="2781" actId="20577"/>
        <pc:sldMkLst>
          <pc:docMk/>
          <pc:sldMk cId="552101129" sldId="339"/>
        </pc:sldMkLst>
        <pc:spChg chg="mod ord">
          <ac:chgData name="Emily Crose" userId="5a1598ef78992c55" providerId="LiveId" clId="{51C61D53-7D89-423F-B5C6-258F292DEDDC}" dt="2023-05-08T00:07:30.021" v="2712" actId="26606"/>
          <ac:spMkLst>
            <pc:docMk/>
            <pc:sldMk cId="552101129" sldId="339"/>
            <ac:spMk id="2" creationId="{8D47344B-B189-8403-5625-FC02405A790B}"/>
          </ac:spMkLst>
        </pc:spChg>
        <pc:spChg chg="del mod">
          <ac:chgData name="Emily Crose" userId="5a1598ef78992c55" providerId="LiveId" clId="{51C61D53-7D89-423F-B5C6-258F292DEDDC}" dt="2023-05-08T00:07:26.122" v="2711" actId="700"/>
          <ac:spMkLst>
            <pc:docMk/>
            <pc:sldMk cId="552101129" sldId="339"/>
            <ac:spMk id="3" creationId="{0AD26D5C-0A07-0627-CDE8-44F109B2AF75}"/>
          </ac:spMkLst>
        </pc:spChg>
        <pc:spChg chg="add">
          <ac:chgData name="Emily Crose" userId="5a1598ef78992c55" providerId="LiveId" clId="{51C61D53-7D89-423F-B5C6-258F292DEDDC}" dt="2023-05-08T00:07:30.021" v="2712" actId="26606"/>
          <ac:spMkLst>
            <pc:docMk/>
            <pc:sldMk cId="552101129" sldId="339"/>
            <ac:spMk id="14" creationId="{F4A20210-FA90-4B6D-8D2E-1B90054E097A}"/>
          </ac:spMkLst>
        </pc:spChg>
        <pc:spChg chg="add">
          <ac:chgData name="Emily Crose" userId="5a1598ef78992c55" providerId="LiveId" clId="{51C61D53-7D89-423F-B5C6-258F292DEDDC}" dt="2023-05-08T00:07:30.021" v="2712" actId="26606"/>
          <ac:spMkLst>
            <pc:docMk/>
            <pc:sldMk cId="552101129" sldId="339"/>
            <ac:spMk id="16" creationId="{39213B44-68B7-47E7-B506-5C79FCF80924}"/>
          </ac:spMkLst>
        </pc:spChg>
        <pc:grpChg chg="add">
          <ac:chgData name="Emily Crose" userId="5a1598ef78992c55" providerId="LiveId" clId="{51C61D53-7D89-423F-B5C6-258F292DEDDC}" dt="2023-05-08T00:07:30.021" v="2712" actId="26606"/>
          <ac:grpSpMkLst>
            <pc:docMk/>
            <pc:sldMk cId="552101129" sldId="339"/>
            <ac:grpSpMk id="18" creationId="{39084D60-65A6-45F8-8C17-3529E43F1C39}"/>
          </ac:grpSpMkLst>
        </pc:grpChg>
        <pc:picChg chg="add mod">
          <ac:chgData name="Emily Crose" userId="5a1598ef78992c55" providerId="LiveId" clId="{51C61D53-7D89-423F-B5C6-258F292DEDDC}" dt="2023-05-08T00:07:30.021" v="2712" actId="26606"/>
          <ac:picMkLst>
            <pc:docMk/>
            <pc:sldMk cId="552101129" sldId="339"/>
            <ac:picMk id="5" creationId="{7EA5C84B-B27F-2C53-A41A-B57D6E6382D4}"/>
          </ac:picMkLst>
        </pc:picChg>
        <pc:picChg chg="add">
          <ac:chgData name="Emily Crose" userId="5a1598ef78992c55" providerId="LiveId" clId="{51C61D53-7D89-423F-B5C6-258F292DEDDC}" dt="2023-05-08T00:07:30.021" v="2712" actId="26606"/>
          <ac:picMkLst>
            <pc:docMk/>
            <pc:sldMk cId="552101129" sldId="339"/>
            <ac:picMk id="10" creationId="{CBECFFDC-94DB-4DA3-94FE-22FEDDA8FA30}"/>
          </ac:picMkLst>
        </pc:picChg>
        <pc:picChg chg="add">
          <ac:chgData name="Emily Crose" userId="5a1598ef78992c55" providerId="LiveId" clId="{51C61D53-7D89-423F-B5C6-258F292DEDDC}" dt="2023-05-08T00:07:30.021" v="2712" actId="26606"/>
          <ac:picMkLst>
            <pc:docMk/>
            <pc:sldMk cId="552101129" sldId="339"/>
            <ac:picMk id="12" creationId="{545F67A4-7428-47F3-AE14-8CA43D976E11}"/>
          </ac:picMkLst>
        </pc:picChg>
      </pc:sldChg>
      <pc:sldChg chg="addSp delSp modSp new mod setBg modClrScheme chgLayout">
        <pc:chgData name="Emily Crose" userId="5a1598ef78992c55" providerId="LiveId" clId="{51C61D53-7D89-423F-B5C6-258F292DEDDC}" dt="2023-05-08T11:59:42.202" v="7259" actId="20577"/>
        <pc:sldMkLst>
          <pc:docMk/>
          <pc:sldMk cId="2993912740" sldId="340"/>
        </pc:sldMkLst>
        <pc:spChg chg="mod ord">
          <ac:chgData name="Emily Crose" userId="5a1598ef78992c55" providerId="LiveId" clId="{51C61D53-7D89-423F-B5C6-258F292DEDDC}" dt="2023-05-08T11:59:42.202" v="7259" actId="20577"/>
          <ac:spMkLst>
            <pc:docMk/>
            <pc:sldMk cId="2993912740" sldId="340"/>
            <ac:spMk id="2" creationId="{8BA5C5D5-3D9C-511A-9D33-E906F830E06C}"/>
          </ac:spMkLst>
        </pc:spChg>
        <pc:spChg chg="add del mod ord">
          <ac:chgData name="Emily Crose" userId="5a1598ef78992c55" providerId="LiveId" clId="{51C61D53-7D89-423F-B5C6-258F292DEDDC}" dt="2023-05-08T00:08:22.478" v="2762" actId="700"/>
          <ac:spMkLst>
            <pc:docMk/>
            <pc:sldMk cId="2993912740" sldId="340"/>
            <ac:spMk id="3" creationId="{0D781FD9-D42C-E02C-F736-8D63FFFAD12C}"/>
          </ac:spMkLst>
        </pc:spChg>
        <pc:spChg chg="add mod ord">
          <ac:chgData name="Emily Crose" userId="5a1598ef78992c55" providerId="LiveId" clId="{51C61D53-7D89-423F-B5C6-258F292DEDDC}" dt="2023-05-08T11:59:34.311" v="7250" actId="26606"/>
          <ac:spMkLst>
            <pc:docMk/>
            <pc:sldMk cId="2993912740" sldId="340"/>
            <ac:spMk id="4" creationId="{346D17FD-58A0-60BF-5A54-4248BFB8BD79}"/>
          </ac:spMkLst>
        </pc:spChg>
        <pc:spChg chg="add">
          <ac:chgData name="Emily Crose" userId="5a1598ef78992c55" providerId="LiveId" clId="{51C61D53-7D89-423F-B5C6-258F292DEDDC}" dt="2023-05-08T11:59:34.311" v="7250" actId="26606"/>
          <ac:spMkLst>
            <pc:docMk/>
            <pc:sldMk cId="2993912740" sldId="340"/>
            <ac:spMk id="19" creationId="{94961B61-03D2-49E9-BD4B-B3A93E5A2CD9}"/>
          </ac:spMkLst>
        </pc:spChg>
        <pc:spChg chg="add">
          <ac:chgData name="Emily Crose" userId="5a1598ef78992c55" providerId="LiveId" clId="{51C61D53-7D89-423F-B5C6-258F292DEDDC}" dt="2023-05-08T11:59:34.311" v="7250" actId="26606"/>
          <ac:spMkLst>
            <pc:docMk/>
            <pc:sldMk cId="2993912740" sldId="340"/>
            <ac:spMk id="23" creationId="{E8AF3458-709F-4682-8E3C-FA8FECC8ECC6}"/>
          </ac:spMkLst>
        </pc:spChg>
        <pc:picChg chg="add mod">
          <ac:chgData name="Emily Crose" userId="5a1598ef78992c55" providerId="LiveId" clId="{51C61D53-7D89-423F-B5C6-258F292DEDDC}" dt="2023-05-08T11:59:34.311" v="7250" actId="26606"/>
          <ac:picMkLst>
            <pc:docMk/>
            <pc:sldMk cId="2993912740" sldId="340"/>
            <ac:picMk id="6" creationId="{7A56C4B1-5728-B537-79D0-38937712A661}"/>
          </ac:picMkLst>
        </pc:picChg>
        <pc:picChg chg="add del">
          <ac:chgData name="Emily Crose" userId="5a1598ef78992c55" providerId="LiveId" clId="{51C61D53-7D89-423F-B5C6-258F292DEDDC}" dt="2023-05-08T11:59:34.311" v="7250" actId="26606"/>
          <ac:picMkLst>
            <pc:docMk/>
            <pc:sldMk cId="2993912740" sldId="340"/>
            <ac:picMk id="10" creationId="{CBECFFDC-94DB-4DA3-94FE-22FEDDA8FA30}"/>
          </ac:picMkLst>
        </pc:picChg>
        <pc:picChg chg="add del">
          <ac:chgData name="Emily Crose" userId="5a1598ef78992c55" providerId="LiveId" clId="{51C61D53-7D89-423F-B5C6-258F292DEDDC}" dt="2023-05-08T11:59:34.311" v="7250" actId="26606"/>
          <ac:picMkLst>
            <pc:docMk/>
            <pc:sldMk cId="2993912740" sldId="340"/>
            <ac:picMk id="12" creationId="{F7057E50-1D91-4453-BBA0-DD604B5CDAE4}"/>
          </ac:picMkLst>
        </pc:picChg>
        <pc:picChg chg="add">
          <ac:chgData name="Emily Crose" userId="5a1598ef78992c55" providerId="LiveId" clId="{51C61D53-7D89-423F-B5C6-258F292DEDDC}" dt="2023-05-08T11:59:34.311" v="7250" actId="26606"/>
          <ac:picMkLst>
            <pc:docMk/>
            <pc:sldMk cId="2993912740" sldId="340"/>
            <ac:picMk id="17" creationId="{CBECFFDC-94DB-4DA3-94FE-22FEDDA8FA30}"/>
          </ac:picMkLst>
        </pc:picChg>
        <pc:picChg chg="add">
          <ac:chgData name="Emily Crose" userId="5a1598ef78992c55" providerId="LiveId" clId="{51C61D53-7D89-423F-B5C6-258F292DEDDC}" dt="2023-05-08T11:59:34.311" v="7250" actId="26606"/>
          <ac:picMkLst>
            <pc:docMk/>
            <pc:sldMk cId="2993912740" sldId="340"/>
            <ac:picMk id="21" creationId="{F719563D-93CB-4148-9B1C-AB39FA117B48}"/>
          </ac:picMkLst>
        </pc:picChg>
      </pc:sldChg>
      <pc:sldChg chg="addSp delSp modSp new mod modClrScheme chgLayout">
        <pc:chgData name="Emily Crose" userId="5a1598ef78992c55" providerId="LiveId" clId="{51C61D53-7D89-423F-B5C6-258F292DEDDC}" dt="2023-05-08T00:13:57.480" v="2851" actId="20577"/>
        <pc:sldMkLst>
          <pc:docMk/>
          <pc:sldMk cId="2223540008" sldId="341"/>
        </pc:sldMkLst>
        <pc:spChg chg="del mod ord">
          <ac:chgData name="Emily Crose" userId="5a1598ef78992c55" providerId="LiveId" clId="{51C61D53-7D89-423F-B5C6-258F292DEDDC}" dt="2023-05-08T00:13:34.900" v="2783" actId="700"/>
          <ac:spMkLst>
            <pc:docMk/>
            <pc:sldMk cId="2223540008" sldId="341"/>
            <ac:spMk id="2" creationId="{A7E4B61A-2138-120E-3F79-8541C7F7BB42}"/>
          </ac:spMkLst>
        </pc:spChg>
        <pc:spChg chg="add mod ord">
          <ac:chgData name="Emily Crose" userId="5a1598ef78992c55" providerId="LiveId" clId="{51C61D53-7D89-423F-B5C6-258F292DEDDC}" dt="2023-05-08T00:13:42.903" v="2797" actId="20577"/>
          <ac:spMkLst>
            <pc:docMk/>
            <pc:sldMk cId="2223540008" sldId="341"/>
            <ac:spMk id="3" creationId="{2DF16912-2E78-20A1-B65F-ECCDA57F9C6F}"/>
          </ac:spMkLst>
        </pc:spChg>
        <pc:spChg chg="add mod ord">
          <ac:chgData name="Emily Crose" userId="5a1598ef78992c55" providerId="LiveId" clId="{51C61D53-7D89-423F-B5C6-258F292DEDDC}" dt="2023-05-08T00:13:57.480" v="2851" actId="20577"/>
          <ac:spMkLst>
            <pc:docMk/>
            <pc:sldMk cId="2223540008" sldId="341"/>
            <ac:spMk id="4" creationId="{3C218D33-D154-0382-D9C4-9B913106CA63}"/>
          </ac:spMkLst>
        </pc:spChg>
      </pc:sldChg>
      <pc:sldChg chg="modSp new mod">
        <pc:chgData name="Emily Crose" userId="5a1598ef78992c55" providerId="LiveId" clId="{51C61D53-7D89-423F-B5C6-258F292DEDDC}" dt="2023-05-08T00:16:51.711" v="3465" actId="20577"/>
        <pc:sldMkLst>
          <pc:docMk/>
          <pc:sldMk cId="3939726529" sldId="342"/>
        </pc:sldMkLst>
        <pc:spChg chg="mod">
          <ac:chgData name="Emily Crose" userId="5a1598ef78992c55" providerId="LiveId" clId="{51C61D53-7D89-423F-B5C6-258F292DEDDC}" dt="2023-05-08T00:14:28.155" v="2866" actId="20577"/>
          <ac:spMkLst>
            <pc:docMk/>
            <pc:sldMk cId="3939726529" sldId="342"/>
            <ac:spMk id="2" creationId="{774D14D4-B994-3437-18B1-19571D286541}"/>
          </ac:spMkLst>
        </pc:spChg>
        <pc:spChg chg="mod">
          <ac:chgData name="Emily Crose" userId="5a1598ef78992c55" providerId="LiveId" clId="{51C61D53-7D89-423F-B5C6-258F292DEDDC}" dt="2023-05-08T00:16:51.711" v="3465" actId="20577"/>
          <ac:spMkLst>
            <pc:docMk/>
            <pc:sldMk cId="3939726529" sldId="342"/>
            <ac:spMk id="3" creationId="{3B38BD07-7138-FAC4-0BA4-356304B37035}"/>
          </ac:spMkLst>
        </pc:spChg>
      </pc:sldChg>
      <pc:sldChg chg="modSp new mod modNotesTx">
        <pc:chgData name="Emily Crose" userId="5a1598ef78992c55" providerId="LiveId" clId="{51C61D53-7D89-423F-B5C6-258F292DEDDC}" dt="2023-05-08T00:55:26.286" v="4839" actId="20577"/>
        <pc:sldMkLst>
          <pc:docMk/>
          <pc:sldMk cId="3622486211" sldId="343"/>
        </pc:sldMkLst>
        <pc:spChg chg="mod">
          <ac:chgData name="Emily Crose" userId="5a1598ef78992c55" providerId="LiveId" clId="{51C61D53-7D89-423F-B5C6-258F292DEDDC}" dt="2023-05-08T00:18:53.917" v="3506" actId="20577"/>
          <ac:spMkLst>
            <pc:docMk/>
            <pc:sldMk cId="3622486211" sldId="343"/>
            <ac:spMk id="2" creationId="{AC83E7D7-EAC8-0509-671E-A6D24841EA02}"/>
          </ac:spMkLst>
        </pc:spChg>
        <pc:spChg chg="mod">
          <ac:chgData name="Emily Crose" userId="5a1598ef78992c55" providerId="LiveId" clId="{51C61D53-7D89-423F-B5C6-258F292DEDDC}" dt="2023-05-08T00:54:05.979" v="4575" actId="20577"/>
          <ac:spMkLst>
            <pc:docMk/>
            <pc:sldMk cId="3622486211" sldId="343"/>
            <ac:spMk id="3" creationId="{4DE447E1-2B3A-E948-E833-4C025630BD48}"/>
          </ac:spMkLst>
        </pc:spChg>
      </pc:sldChg>
      <pc:sldChg chg="modSp new mod modNotesTx">
        <pc:chgData name="Emily Crose" userId="5a1598ef78992c55" providerId="LiveId" clId="{51C61D53-7D89-423F-B5C6-258F292DEDDC}" dt="2023-05-08T00:57:12.239" v="4961" actId="20577"/>
        <pc:sldMkLst>
          <pc:docMk/>
          <pc:sldMk cId="3998568646" sldId="344"/>
        </pc:sldMkLst>
        <pc:spChg chg="mod">
          <ac:chgData name="Emily Crose" userId="5a1598ef78992c55" providerId="LiveId" clId="{51C61D53-7D89-423F-B5C6-258F292DEDDC}" dt="2023-05-08T00:20:26.347" v="3951" actId="20577"/>
          <ac:spMkLst>
            <pc:docMk/>
            <pc:sldMk cId="3998568646" sldId="344"/>
            <ac:spMk id="2" creationId="{F1CBCE0E-6FE8-55FE-2A11-66247FA8029E}"/>
          </ac:spMkLst>
        </pc:spChg>
        <pc:spChg chg="mod">
          <ac:chgData name="Emily Crose" userId="5a1598ef78992c55" providerId="LiveId" clId="{51C61D53-7D89-423F-B5C6-258F292DEDDC}" dt="2023-05-08T00:57:12.239" v="4961" actId="20577"/>
          <ac:spMkLst>
            <pc:docMk/>
            <pc:sldMk cId="3998568646" sldId="344"/>
            <ac:spMk id="3" creationId="{310CF06E-CB80-5064-FF40-A58E31B7E5CC}"/>
          </ac:spMkLst>
        </pc:spChg>
      </pc:sldChg>
      <pc:sldChg chg="modSp new mod">
        <pc:chgData name="Emily Crose" userId="5a1598ef78992c55" providerId="LiveId" clId="{51C61D53-7D89-423F-B5C6-258F292DEDDC}" dt="2023-05-08T01:27:47.463" v="5924" actId="20577"/>
        <pc:sldMkLst>
          <pc:docMk/>
          <pc:sldMk cId="3204150496" sldId="345"/>
        </pc:sldMkLst>
        <pc:spChg chg="mod">
          <ac:chgData name="Emily Crose" userId="5a1598ef78992c55" providerId="LiveId" clId="{51C61D53-7D89-423F-B5C6-258F292DEDDC}" dt="2023-05-08T00:50:52.007" v="4466" actId="20577"/>
          <ac:spMkLst>
            <pc:docMk/>
            <pc:sldMk cId="3204150496" sldId="345"/>
            <ac:spMk id="2" creationId="{47275872-5D6B-A82B-DB2A-95CF5324AB56}"/>
          </ac:spMkLst>
        </pc:spChg>
        <pc:spChg chg="mod">
          <ac:chgData name="Emily Crose" userId="5a1598ef78992c55" providerId="LiveId" clId="{51C61D53-7D89-423F-B5C6-258F292DEDDC}" dt="2023-05-08T01:27:47.463" v="5924" actId="20577"/>
          <ac:spMkLst>
            <pc:docMk/>
            <pc:sldMk cId="3204150496" sldId="345"/>
            <ac:spMk id="3" creationId="{CDD2CE64-4194-C744-07A3-746191219A9C}"/>
          </ac:spMkLst>
        </pc:spChg>
      </pc:sldChg>
      <pc:sldChg chg="modSp new mod modNotesTx">
        <pc:chgData name="Emily Crose" userId="5a1598ef78992c55" providerId="LiveId" clId="{51C61D53-7D89-423F-B5C6-258F292DEDDC}" dt="2023-05-08T01:12:15.080" v="5642" actId="20577"/>
        <pc:sldMkLst>
          <pc:docMk/>
          <pc:sldMk cId="2934698520" sldId="346"/>
        </pc:sldMkLst>
        <pc:spChg chg="mod">
          <ac:chgData name="Emily Crose" userId="5a1598ef78992c55" providerId="LiveId" clId="{51C61D53-7D89-423F-B5C6-258F292DEDDC}" dt="2023-05-08T00:51:03.382" v="4495" actId="20577"/>
          <ac:spMkLst>
            <pc:docMk/>
            <pc:sldMk cId="2934698520" sldId="346"/>
            <ac:spMk id="2" creationId="{D803D858-C02D-8DDB-C498-5F403AB5BE9C}"/>
          </ac:spMkLst>
        </pc:spChg>
        <pc:spChg chg="mod">
          <ac:chgData name="Emily Crose" userId="5a1598ef78992c55" providerId="LiveId" clId="{51C61D53-7D89-423F-B5C6-258F292DEDDC}" dt="2023-05-08T01:11:46.776" v="5487" actId="20577"/>
          <ac:spMkLst>
            <pc:docMk/>
            <pc:sldMk cId="2934698520" sldId="346"/>
            <ac:spMk id="3" creationId="{7772A1E7-85E2-4D50-FA3A-CF099CE89AEA}"/>
          </ac:spMkLst>
        </pc:spChg>
      </pc:sldChg>
      <pc:sldChg chg="addSp delSp modSp new mod">
        <pc:chgData name="Emily Crose" userId="5a1598ef78992c55" providerId="LiveId" clId="{51C61D53-7D89-423F-B5C6-258F292DEDDC}" dt="2023-05-08T01:25:36.937" v="5832" actId="20577"/>
        <pc:sldMkLst>
          <pc:docMk/>
          <pc:sldMk cId="3317541810" sldId="347"/>
        </pc:sldMkLst>
        <pc:spChg chg="mod">
          <ac:chgData name="Emily Crose" userId="5a1598ef78992c55" providerId="LiveId" clId="{51C61D53-7D89-423F-B5C6-258F292DEDDC}" dt="2023-05-08T01:21:42.751" v="5664" actId="20577"/>
          <ac:spMkLst>
            <pc:docMk/>
            <pc:sldMk cId="3317541810" sldId="347"/>
            <ac:spMk id="2" creationId="{2D1C5363-581F-2170-0E83-06999E306510}"/>
          </ac:spMkLst>
        </pc:spChg>
        <pc:spChg chg="del">
          <ac:chgData name="Emily Crose" userId="5a1598ef78992c55" providerId="LiveId" clId="{51C61D53-7D89-423F-B5C6-258F292DEDDC}" dt="2023-05-08T01:21:57.651" v="5665" actId="3680"/>
          <ac:spMkLst>
            <pc:docMk/>
            <pc:sldMk cId="3317541810" sldId="347"/>
            <ac:spMk id="3" creationId="{4C45EBDB-59AD-0CFE-DD73-80537D11AE70}"/>
          </ac:spMkLst>
        </pc:spChg>
        <pc:spChg chg="add del mod">
          <ac:chgData name="Emily Crose" userId="5a1598ef78992c55" providerId="LiveId" clId="{51C61D53-7D89-423F-B5C6-258F292DEDDC}" dt="2023-05-08T01:22:25.848" v="5675" actId="3680"/>
          <ac:spMkLst>
            <pc:docMk/>
            <pc:sldMk cId="3317541810" sldId="347"/>
            <ac:spMk id="6" creationId="{745CC954-6E17-C288-7248-3CB7A8E6A2A0}"/>
          </ac:spMkLst>
        </pc:spChg>
        <pc:graphicFrameChg chg="add del mod ord modGraphic">
          <ac:chgData name="Emily Crose" userId="5a1598ef78992c55" providerId="LiveId" clId="{51C61D53-7D89-423F-B5C6-258F292DEDDC}" dt="2023-05-08T01:22:19.678" v="5674" actId="478"/>
          <ac:graphicFrameMkLst>
            <pc:docMk/>
            <pc:sldMk cId="3317541810" sldId="347"/>
            <ac:graphicFrameMk id="4" creationId="{3BD58E5B-772A-9C3C-A2D6-7B4B66E17202}"/>
          </ac:graphicFrameMkLst>
        </pc:graphicFrameChg>
        <pc:graphicFrameChg chg="add mod ord modGraphic">
          <ac:chgData name="Emily Crose" userId="5a1598ef78992c55" providerId="LiveId" clId="{51C61D53-7D89-423F-B5C6-258F292DEDDC}" dt="2023-05-08T01:25:36.937" v="5832" actId="20577"/>
          <ac:graphicFrameMkLst>
            <pc:docMk/>
            <pc:sldMk cId="3317541810" sldId="347"/>
            <ac:graphicFrameMk id="7" creationId="{4CED5BEF-EDD5-026F-2E4D-54A809A2C496}"/>
          </ac:graphicFrameMkLst>
        </pc:graphicFrameChg>
      </pc:sldChg>
      <pc:sldChg chg="addSp delSp modSp new mod setBg modClrScheme addAnim chgLayout modNotesTx">
        <pc:chgData name="Emily Crose" userId="5a1598ef78992c55" providerId="LiveId" clId="{51C61D53-7D89-423F-B5C6-258F292DEDDC}" dt="2023-05-08T01:30:57.417" v="6179"/>
        <pc:sldMkLst>
          <pc:docMk/>
          <pc:sldMk cId="889148704" sldId="348"/>
        </pc:sldMkLst>
        <pc:spChg chg="mod ord">
          <ac:chgData name="Emily Crose" userId="5a1598ef78992c55" providerId="LiveId" clId="{51C61D53-7D89-423F-B5C6-258F292DEDDC}" dt="2023-05-08T01:30:57.412" v="6178" actId="26606"/>
          <ac:spMkLst>
            <pc:docMk/>
            <pc:sldMk cId="889148704" sldId="348"/>
            <ac:spMk id="2" creationId="{30A4BD8C-1D35-2539-3500-E70ECED9E5DE}"/>
          </ac:spMkLst>
        </pc:spChg>
        <pc:spChg chg="del">
          <ac:chgData name="Emily Crose" userId="5a1598ef78992c55" providerId="LiveId" clId="{51C61D53-7D89-423F-B5C6-258F292DEDDC}" dt="2023-05-08T01:30:50.490" v="6175" actId="700"/>
          <ac:spMkLst>
            <pc:docMk/>
            <pc:sldMk cId="889148704" sldId="348"/>
            <ac:spMk id="3" creationId="{94750493-F5E1-59CD-A9A1-DE92E10A1C8D}"/>
          </ac:spMkLst>
        </pc:spChg>
        <pc:spChg chg="add del">
          <ac:chgData name="Emily Crose" userId="5a1598ef78992c55" providerId="LiveId" clId="{51C61D53-7D89-423F-B5C6-258F292DEDDC}" dt="2023-05-08T01:30:57.392" v="6177" actId="26606"/>
          <ac:spMkLst>
            <pc:docMk/>
            <pc:sldMk cId="889148704" sldId="348"/>
            <ac:spMk id="10" creationId="{0DC895F7-4E59-40FB-87DD-ACE47F94C143}"/>
          </ac:spMkLst>
        </pc:spChg>
        <pc:spChg chg="add">
          <ac:chgData name="Emily Crose" userId="5a1598ef78992c55" providerId="LiveId" clId="{51C61D53-7D89-423F-B5C6-258F292DEDDC}" dt="2023-05-08T01:30:57.412" v="6178" actId="26606"/>
          <ac:spMkLst>
            <pc:docMk/>
            <pc:sldMk cId="889148704" sldId="348"/>
            <ac:spMk id="15" creationId="{0DC895F7-4E59-40FB-87DD-ACE47F94C143}"/>
          </ac:spMkLst>
        </pc:spChg>
        <pc:picChg chg="add del">
          <ac:chgData name="Emily Crose" userId="5a1598ef78992c55" providerId="LiveId" clId="{51C61D53-7D89-423F-B5C6-258F292DEDDC}" dt="2023-05-08T01:30:57.392" v="6177" actId="26606"/>
          <ac:picMkLst>
            <pc:docMk/>
            <pc:sldMk cId="889148704" sldId="348"/>
            <ac:picMk id="4" creationId="{BAF448FD-D79B-91AD-4964-0228EAE8A450}"/>
          </ac:picMkLst>
        </pc:picChg>
        <pc:picChg chg="add del">
          <ac:chgData name="Emily Crose" userId="5a1598ef78992c55" providerId="LiveId" clId="{51C61D53-7D89-423F-B5C6-258F292DEDDC}" dt="2023-05-08T01:30:57.392" v="6177" actId="26606"/>
          <ac:picMkLst>
            <pc:docMk/>
            <pc:sldMk cId="889148704" sldId="348"/>
            <ac:picMk id="8" creationId="{CBECFFDC-94DB-4DA3-94FE-22FEDDA8FA30}"/>
          </ac:picMkLst>
        </pc:picChg>
        <pc:picChg chg="add del">
          <ac:chgData name="Emily Crose" userId="5a1598ef78992c55" providerId="LiveId" clId="{51C61D53-7D89-423F-B5C6-258F292DEDDC}" dt="2023-05-08T01:30:57.392" v="6177" actId="26606"/>
          <ac:picMkLst>
            <pc:docMk/>
            <pc:sldMk cId="889148704" sldId="348"/>
            <ac:picMk id="12" creationId="{1A4C720E-710D-44F8-A8D7-2BAA61E1814B}"/>
          </ac:picMkLst>
        </pc:picChg>
        <pc:picChg chg="add">
          <ac:chgData name="Emily Crose" userId="5a1598ef78992c55" providerId="LiveId" clId="{51C61D53-7D89-423F-B5C6-258F292DEDDC}" dt="2023-05-08T01:30:57.412" v="6178" actId="26606"/>
          <ac:picMkLst>
            <pc:docMk/>
            <pc:sldMk cId="889148704" sldId="348"/>
            <ac:picMk id="14" creationId="{CBECFFDC-94DB-4DA3-94FE-22FEDDA8FA30}"/>
          </ac:picMkLst>
        </pc:picChg>
        <pc:picChg chg="add">
          <ac:chgData name="Emily Crose" userId="5a1598ef78992c55" providerId="LiveId" clId="{51C61D53-7D89-423F-B5C6-258F292DEDDC}" dt="2023-05-08T01:30:57.412" v="6178" actId="26606"/>
          <ac:picMkLst>
            <pc:docMk/>
            <pc:sldMk cId="889148704" sldId="348"/>
            <ac:picMk id="16" creationId="{426199AB-45E2-B788-7B2A-73664090DEE0}"/>
          </ac:picMkLst>
        </pc:picChg>
        <pc:picChg chg="add">
          <ac:chgData name="Emily Crose" userId="5a1598ef78992c55" providerId="LiveId" clId="{51C61D53-7D89-423F-B5C6-258F292DEDDC}" dt="2023-05-08T01:30:57.412" v="6178" actId="26606"/>
          <ac:picMkLst>
            <pc:docMk/>
            <pc:sldMk cId="889148704" sldId="348"/>
            <ac:picMk id="17" creationId="{1A4C720E-710D-44F8-A8D7-2BAA61E1814B}"/>
          </ac:picMkLst>
        </pc:picChg>
      </pc:sldChg>
      <pc:sldChg chg="modSp new mod">
        <pc:chgData name="Emily Crose" userId="5a1598ef78992c55" providerId="LiveId" clId="{51C61D53-7D89-423F-B5C6-258F292DEDDC}" dt="2023-05-08T01:46:25.645" v="6810" actId="15"/>
        <pc:sldMkLst>
          <pc:docMk/>
          <pc:sldMk cId="3634652466" sldId="349"/>
        </pc:sldMkLst>
        <pc:spChg chg="mod">
          <ac:chgData name="Emily Crose" userId="5a1598ef78992c55" providerId="LiveId" clId="{51C61D53-7D89-423F-B5C6-258F292DEDDC}" dt="2023-05-08T01:45:23.397" v="6598" actId="20577"/>
          <ac:spMkLst>
            <pc:docMk/>
            <pc:sldMk cId="3634652466" sldId="349"/>
            <ac:spMk id="2" creationId="{85FC7018-20EF-0912-8D45-1F99E69C7663}"/>
          </ac:spMkLst>
        </pc:spChg>
        <pc:spChg chg="mod">
          <ac:chgData name="Emily Crose" userId="5a1598ef78992c55" providerId="LiveId" clId="{51C61D53-7D89-423F-B5C6-258F292DEDDC}" dt="2023-05-08T01:46:25.645" v="6810" actId="15"/>
          <ac:spMkLst>
            <pc:docMk/>
            <pc:sldMk cId="3634652466" sldId="349"/>
            <ac:spMk id="3" creationId="{31272B61-CBD8-6E97-2D57-26EFA6C4D6F6}"/>
          </ac:spMkLst>
        </pc:spChg>
      </pc:sldChg>
      <pc:sldChg chg="addSp modSp new mod setBg chgLayout">
        <pc:chgData name="Emily Crose" userId="5a1598ef78992c55" providerId="LiveId" clId="{51C61D53-7D89-423F-B5C6-258F292DEDDC}" dt="2023-05-08T01:49:00.066" v="6850" actId="26606"/>
        <pc:sldMkLst>
          <pc:docMk/>
          <pc:sldMk cId="2319764459" sldId="350"/>
        </pc:sldMkLst>
        <pc:spChg chg="mod ord">
          <ac:chgData name="Emily Crose" userId="5a1598ef78992c55" providerId="LiveId" clId="{51C61D53-7D89-423F-B5C6-258F292DEDDC}" dt="2023-05-08T01:49:00.066" v="6850" actId="26606"/>
          <ac:spMkLst>
            <pc:docMk/>
            <pc:sldMk cId="2319764459" sldId="350"/>
            <ac:spMk id="2" creationId="{45F662DF-D5C2-CCA2-B462-07D1528CB744}"/>
          </ac:spMkLst>
        </pc:spChg>
        <pc:picChg chg="add">
          <ac:chgData name="Emily Crose" userId="5a1598ef78992c55" providerId="LiveId" clId="{51C61D53-7D89-423F-B5C6-258F292DEDDC}" dt="2023-05-08T01:49:00.066" v="6850" actId="26606"/>
          <ac:picMkLst>
            <pc:docMk/>
            <pc:sldMk cId="2319764459" sldId="350"/>
            <ac:picMk id="6" creationId="{9464EB4B-84CB-3A76-3C89-ED1E0A777E52}"/>
          </ac:picMkLst>
        </pc:picChg>
        <pc:picChg chg="add">
          <ac:chgData name="Emily Crose" userId="5a1598ef78992c55" providerId="LiveId" clId="{51C61D53-7D89-423F-B5C6-258F292DEDDC}" dt="2023-05-08T01:49:00.066" v="6850" actId="26606"/>
          <ac:picMkLst>
            <pc:docMk/>
            <pc:sldMk cId="2319764459" sldId="350"/>
            <ac:picMk id="9" creationId="{6AF6706C-CF07-43A1-BCC4-CBA5D33820DA}"/>
          </ac:picMkLst>
        </pc:picChg>
      </pc:sldChg>
      <pc:sldChg chg="addSp delSp modSp new mod setBg addAnim delAnim modNotesTx">
        <pc:chgData name="Emily Crose" userId="5a1598ef78992c55" providerId="LiveId" clId="{51C61D53-7D89-423F-B5C6-258F292DEDDC}" dt="2023-05-08T11:59:24.563" v="7249" actId="26606"/>
        <pc:sldMkLst>
          <pc:docMk/>
          <pc:sldMk cId="550952588" sldId="351"/>
        </pc:sldMkLst>
        <pc:spChg chg="mod">
          <ac:chgData name="Emily Crose" userId="5a1598ef78992c55" providerId="LiveId" clId="{51C61D53-7D89-423F-B5C6-258F292DEDDC}" dt="2023-05-08T11:59:24.563" v="7249" actId="26606"/>
          <ac:spMkLst>
            <pc:docMk/>
            <pc:sldMk cId="550952588" sldId="351"/>
            <ac:spMk id="2" creationId="{158A648A-6AB4-29AE-BBA7-F9637239974F}"/>
          </ac:spMkLst>
        </pc:spChg>
        <pc:spChg chg="add">
          <ac:chgData name="Emily Crose" userId="5a1598ef78992c55" providerId="LiveId" clId="{51C61D53-7D89-423F-B5C6-258F292DEDDC}" dt="2023-05-08T11:59:24.563" v="7249" actId="26606"/>
          <ac:spMkLst>
            <pc:docMk/>
            <pc:sldMk cId="550952588" sldId="351"/>
            <ac:spMk id="9" creationId="{3D1E5586-8BB5-40F6-96C3-2E87DD7CE5CD}"/>
          </ac:spMkLst>
        </pc:spChg>
        <pc:spChg chg="add del">
          <ac:chgData name="Emily Crose" userId="5a1598ef78992c55" providerId="LiveId" clId="{51C61D53-7D89-423F-B5C6-258F292DEDDC}" dt="2023-05-08T11:59:24.539" v="7248" actId="26606"/>
          <ac:spMkLst>
            <pc:docMk/>
            <pc:sldMk cId="550952588" sldId="351"/>
            <ac:spMk id="10" creationId="{0DC895F7-4E59-40FB-87DD-ACE47F94C143}"/>
          </ac:spMkLst>
        </pc:spChg>
        <pc:picChg chg="add del">
          <ac:chgData name="Emily Crose" userId="5a1598ef78992c55" providerId="LiveId" clId="{51C61D53-7D89-423F-B5C6-258F292DEDDC}" dt="2023-05-08T11:59:24.539" v="7248" actId="26606"/>
          <ac:picMkLst>
            <pc:docMk/>
            <pc:sldMk cId="550952588" sldId="351"/>
            <ac:picMk id="4" creationId="{F40DFC94-3A26-68FA-5235-6FDCA94F23D4}"/>
          </ac:picMkLst>
        </pc:picChg>
        <pc:picChg chg="add">
          <ac:chgData name="Emily Crose" userId="5a1598ef78992c55" providerId="LiveId" clId="{51C61D53-7D89-423F-B5C6-258F292DEDDC}" dt="2023-05-08T11:59:24.563" v="7249" actId="26606"/>
          <ac:picMkLst>
            <pc:docMk/>
            <pc:sldMk cId="550952588" sldId="351"/>
            <ac:picMk id="7" creationId="{18BD78ED-75E1-4879-B369-BC61F7C45E22}"/>
          </ac:picMkLst>
        </pc:picChg>
        <pc:picChg chg="add del">
          <ac:chgData name="Emily Crose" userId="5a1598ef78992c55" providerId="LiveId" clId="{51C61D53-7D89-423F-B5C6-258F292DEDDC}" dt="2023-05-08T11:59:24.539" v="7248" actId="26606"/>
          <ac:picMkLst>
            <pc:docMk/>
            <pc:sldMk cId="550952588" sldId="351"/>
            <ac:picMk id="8" creationId="{CBECFFDC-94DB-4DA3-94FE-22FEDDA8FA30}"/>
          </ac:picMkLst>
        </pc:picChg>
        <pc:picChg chg="add del">
          <ac:chgData name="Emily Crose" userId="5a1598ef78992c55" providerId="LiveId" clId="{51C61D53-7D89-423F-B5C6-258F292DEDDC}" dt="2023-05-08T11:59:24.539" v="7248" actId="26606"/>
          <ac:picMkLst>
            <pc:docMk/>
            <pc:sldMk cId="550952588" sldId="351"/>
            <ac:picMk id="12" creationId="{1A4C720E-710D-44F8-A8D7-2BAA61E1814B}"/>
          </ac:picMkLst>
        </pc:picChg>
        <pc:cxnChg chg="add">
          <ac:chgData name="Emily Crose" userId="5a1598ef78992c55" providerId="LiveId" clId="{51C61D53-7D89-423F-B5C6-258F292DEDDC}" dt="2023-05-08T11:59:24.563" v="7249" actId="26606"/>
          <ac:cxnSpMkLst>
            <pc:docMk/>
            <pc:sldMk cId="550952588" sldId="351"/>
            <ac:cxnSpMk id="11" creationId="{8A832D40-B9E2-4CE7-9E0A-B35591EA2035}"/>
          </ac:cxnSpMkLst>
        </pc:cxnChg>
      </pc:sldChg>
      <pc:sldChg chg="addSp modSp new mod setBg modClrScheme chgLayout">
        <pc:chgData name="Emily Crose" userId="5a1598ef78992c55" providerId="LiveId" clId="{51C61D53-7D89-423F-B5C6-258F292DEDDC}" dt="2023-05-08T13:28:31.901" v="7467" actId="26606"/>
        <pc:sldMkLst>
          <pc:docMk/>
          <pc:sldMk cId="2725822304" sldId="352"/>
        </pc:sldMkLst>
        <pc:spChg chg="mod ord">
          <ac:chgData name="Emily Crose" userId="5a1598ef78992c55" providerId="LiveId" clId="{51C61D53-7D89-423F-B5C6-258F292DEDDC}" dt="2023-05-08T13:28:31.901" v="7467" actId="26606"/>
          <ac:spMkLst>
            <pc:docMk/>
            <pc:sldMk cId="2725822304" sldId="352"/>
            <ac:spMk id="2" creationId="{97FB9C36-7C47-963D-DCC8-B18D5DE09372}"/>
          </ac:spMkLst>
        </pc:spChg>
        <pc:spChg chg="add mod ord">
          <ac:chgData name="Emily Crose" userId="5a1598ef78992c55" providerId="LiveId" clId="{51C61D53-7D89-423F-B5C6-258F292DEDDC}" dt="2023-05-08T13:28:31.901" v="7467" actId="26606"/>
          <ac:spMkLst>
            <pc:docMk/>
            <pc:sldMk cId="2725822304" sldId="352"/>
            <ac:spMk id="3" creationId="{C15B0102-57E2-BD0B-E61A-2CBAA791A63C}"/>
          </ac:spMkLst>
        </pc:spChg>
        <pc:picChg chg="add">
          <ac:chgData name="Emily Crose" userId="5a1598ef78992c55" providerId="LiveId" clId="{51C61D53-7D89-423F-B5C6-258F292DEDDC}" dt="2023-05-08T13:28:31.901" v="7467" actId="26606"/>
          <ac:picMkLst>
            <pc:docMk/>
            <pc:sldMk cId="2725822304" sldId="352"/>
            <ac:picMk id="5" creationId="{9193B75C-68C4-FFF8-F0EC-06B42090A28F}"/>
          </ac:picMkLst>
        </pc:picChg>
        <pc:picChg chg="add">
          <ac:chgData name="Emily Crose" userId="5a1598ef78992c55" providerId="LiveId" clId="{51C61D53-7D89-423F-B5C6-258F292DEDDC}" dt="2023-05-08T13:28:31.901" v="7467" actId="26606"/>
          <ac:picMkLst>
            <pc:docMk/>
            <pc:sldMk cId="2725822304" sldId="352"/>
            <ac:picMk id="9" creationId="{CBECFFDC-94DB-4DA3-94FE-22FEDDA8FA30}"/>
          </ac:picMkLst>
        </pc:picChg>
        <pc:picChg chg="add">
          <ac:chgData name="Emily Crose" userId="5a1598ef78992c55" providerId="LiveId" clId="{51C61D53-7D89-423F-B5C6-258F292DEDDC}" dt="2023-05-08T13:28:31.901" v="7467" actId="26606"/>
          <ac:picMkLst>
            <pc:docMk/>
            <pc:sldMk cId="2725822304" sldId="352"/>
            <ac:picMk id="11" creationId="{98BF0107-3463-486E-B9EE-5A5727B4F7FB}"/>
          </ac:picMkLst>
        </pc:picChg>
      </pc:sldChg>
      <pc:sldChg chg="addSp delSp modSp new mod setBg modClrScheme setClrOvrMap chgLayout">
        <pc:chgData name="Emily Crose" userId="5a1598ef78992c55" providerId="LiveId" clId="{51C61D53-7D89-423F-B5C6-258F292DEDDC}" dt="2023-05-08T14:24:16.931" v="8207" actId="26606"/>
        <pc:sldMkLst>
          <pc:docMk/>
          <pc:sldMk cId="4077660009" sldId="353"/>
        </pc:sldMkLst>
        <pc:spChg chg="del mod ord">
          <ac:chgData name="Emily Crose" userId="5a1598ef78992c55" providerId="LiveId" clId="{51C61D53-7D89-423F-B5C6-258F292DEDDC}" dt="2023-05-08T13:28:56.063" v="7469" actId="700"/>
          <ac:spMkLst>
            <pc:docMk/>
            <pc:sldMk cId="4077660009" sldId="353"/>
            <ac:spMk id="2" creationId="{799E2A16-126B-DD12-1453-924487883175}"/>
          </ac:spMkLst>
        </pc:spChg>
        <pc:spChg chg="del mod ord">
          <ac:chgData name="Emily Crose" userId="5a1598ef78992c55" providerId="LiveId" clId="{51C61D53-7D89-423F-B5C6-258F292DEDDC}" dt="2023-05-08T13:28:56.063" v="7469" actId="700"/>
          <ac:spMkLst>
            <pc:docMk/>
            <pc:sldMk cId="4077660009" sldId="353"/>
            <ac:spMk id="3" creationId="{4438979C-2F21-D12A-5914-75E854F00B30}"/>
          </ac:spMkLst>
        </pc:spChg>
        <pc:spChg chg="add mod ord">
          <ac:chgData name="Emily Crose" userId="5a1598ef78992c55" providerId="LiveId" clId="{51C61D53-7D89-423F-B5C6-258F292DEDDC}" dt="2023-05-08T14:24:16.931" v="8207" actId="26606"/>
          <ac:spMkLst>
            <pc:docMk/>
            <pc:sldMk cId="4077660009" sldId="353"/>
            <ac:spMk id="4" creationId="{1BA8D25A-64B8-F5AA-AC02-7C3A987AD993}"/>
          </ac:spMkLst>
        </pc:spChg>
        <pc:spChg chg="add del mod ord">
          <ac:chgData name="Emily Crose" userId="5a1598ef78992c55" providerId="LiveId" clId="{51C61D53-7D89-423F-B5C6-258F292DEDDC}" dt="2023-05-08T14:24:03.190" v="8204" actId="700"/>
          <ac:spMkLst>
            <pc:docMk/>
            <pc:sldMk cId="4077660009" sldId="353"/>
            <ac:spMk id="5" creationId="{1C9A9C2B-A332-7BB4-421D-EEA94241CA0D}"/>
          </ac:spMkLst>
        </pc:spChg>
        <pc:spChg chg="add del">
          <ac:chgData name="Emily Crose" userId="5a1598ef78992c55" providerId="LiveId" clId="{51C61D53-7D89-423F-B5C6-258F292DEDDC}" dt="2023-05-08T14:24:16.889" v="8206" actId="26606"/>
          <ac:spMkLst>
            <pc:docMk/>
            <pc:sldMk cId="4077660009" sldId="353"/>
            <ac:spMk id="12" creationId="{0DC895F7-4E59-40FB-87DD-ACE47F94C143}"/>
          </ac:spMkLst>
        </pc:spChg>
        <pc:spChg chg="add">
          <ac:chgData name="Emily Crose" userId="5a1598ef78992c55" providerId="LiveId" clId="{51C61D53-7D89-423F-B5C6-258F292DEDDC}" dt="2023-05-08T14:24:16.931" v="8207" actId="26606"/>
          <ac:spMkLst>
            <pc:docMk/>
            <pc:sldMk cId="4077660009" sldId="353"/>
            <ac:spMk id="13" creationId="{09C946AC-2072-4946-A2B8-39F09D0944EE}"/>
          </ac:spMkLst>
        </pc:spChg>
        <pc:spChg chg="add">
          <ac:chgData name="Emily Crose" userId="5a1598ef78992c55" providerId="LiveId" clId="{51C61D53-7D89-423F-B5C6-258F292DEDDC}" dt="2023-05-08T14:24:16.931" v="8207" actId="26606"/>
          <ac:spMkLst>
            <pc:docMk/>
            <pc:sldMk cId="4077660009" sldId="353"/>
            <ac:spMk id="17" creationId="{559FD8B5-8CC4-4CFE-BD2A-1216B1F2C3DB}"/>
          </ac:spMkLst>
        </pc:spChg>
        <pc:spChg chg="add">
          <ac:chgData name="Emily Crose" userId="5a1598ef78992c55" providerId="LiveId" clId="{51C61D53-7D89-423F-B5C6-258F292DEDDC}" dt="2023-05-08T14:24:16.931" v="8207" actId="26606"/>
          <ac:spMkLst>
            <pc:docMk/>
            <pc:sldMk cId="4077660009" sldId="353"/>
            <ac:spMk id="19" creationId="{9ECF13F4-3D2A-4F2E-9BBD-3038670D21ED}"/>
          </ac:spMkLst>
        </pc:spChg>
        <pc:grpChg chg="add">
          <ac:chgData name="Emily Crose" userId="5a1598ef78992c55" providerId="LiveId" clId="{51C61D53-7D89-423F-B5C6-258F292DEDDC}" dt="2023-05-08T14:24:16.931" v="8207" actId="26606"/>
          <ac:grpSpMkLst>
            <pc:docMk/>
            <pc:sldMk cId="4077660009" sldId="353"/>
            <ac:grpSpMk id="21" creationId="{19660E16-DCC0-4B6C-8E84-4C292580059F}"/>
          </ac:grpSpMkLst>
        </pc:grpChg>
        <pc:picChg chg="add del">
          <ac:chgData name="Emily Crose" userId="5a1598ef78992c55" providerId="LiveId" clId="{51C61D53-7D89-423F-B5C6-258F292DEDDC}" dt="2023-05-08T14:24:16.889" v="8206" actId="26606"/>
          <ac:picMkLst>
            <pc:docMk/>
            <pc:sldMk cId="4077660009" sldId="353"/>
            <ac:picMk id="6" creationId="{A550A265-5DDE-9482-738C-EFA50140C874}"/>
          </ac:picMkLst>
        </pc:picChg>
        <pc:picChg chg="add">
          <ac:chgData name="Emily Crose" userId="5a1598ef78992c55" providerId="LiveId" clId="{51C61D53-7D89-423F-B5C6-258F292DEDDC}" dt="2023-05-08T14:24:16.931" v="8207" actId="26606"/>
          <ac:picMkLst>
            <pc:docMk/>
            <pc:sldMk cId="4077660009" sldId="353"/>
            <ac:picMk id="8" creationId="{57ADB2D5-0348-8287-B010-5A11AFD377A4}"/>
          </ac:picMkLst>
        </pc:picChg>
        <pc:picChg chg="add del">
          <ac:chgData name="Emily Crose" userId="5a1598ef78992c55" providerId="LiveId" clId="{51C61D53-7D89-423F-B5C6-258F292DEDDC}" dt="2023-05-08T14:24:16.889" v="8206" actId="26606"/>
          <ac:picMkLst>
            <pc:docMk/>
            <pc:sldMk cId="4077660009" sldId="353"/>
            <ac:picMk id="10" creationId="{CBECFFDC-94DB-4DA3-94FE-22FEDDA8FA30}"/>
          </ac:picMkLst>
        </pc:picChg>
        <pc:picChg chg="add">
          <ac:chgData name="Emily Crose" userId="5a1598ef78992c55" providerId="LiveId" clId="{51C61D53-7D89-423F-B5C6-258F292DEDDC}" dt="2023-05-08T14:24:16.931" v="8207" actId="26606"/>
          <ac:picMkLst>
            <pc:docMk/>
            <pc:sldMk cId="4077660009" sldId="353"/>
            <ac:picMk id="11" creationId="{6AF6706C-CF07-43A1-BCC4-CBA5D33820DA}"/>
          </ac:picMkLst>
        </pc:picChg>
        <pc:picChg chg="add del">
          <ac:chgData name="Emily Crose" userId="5a1598ef78992c55" providerId="LiveId" clId="{51C61D53-7D89-423F-B5C6-258F292DEDDC}" dt="2023-05-08T14:24:16.889" v="8206" actId="26606"/>
          <ac:picMkLst>
            <pc:docMk/>
            <pc:sldMk cId="4077660009" sldId="353"/>
            <ac:picMk id="14" creationId="{1A4C720E-710D-44F8-A8D7-2BAA61E1814B}"/>
          </ac:picMkLst>
        </pc:picChg>
        <pc:picChg chg="add">
          <ac:chgData name="Emily Crose" userId="5a1598ef78992c55" providerId="LiveId" clId="{51C61D53-7D89-423F-B5C6-258F292DEDDC}" dt="2023-05-08T14:24:16.931" v="8207" actId="26606"/>
          <ac:picMkLst>
            <pc:docMk/>
            <pc:sldMk cId="4077660009" sldId="353"/>
            <ac:picMk id="15" creationId="{A748C8C8-F348-4D00-852A-26DD9EBCC24C}"/>
          </ac:picMkLst>
        </pc:picChg>
      </pc:sldChg>
      <pc:sldChg chg="del">
        <pc:chgData name="Emily Crose" userId="5a1598ef78992c55" providerId="LiveId" clId="{51C61D53-7D89-423F-B5C6-258F292DEDDC}" dt="2023-05-04T15:21:59.897" v="0" actId="47"/>
        <pc:sldMkLst>
          <pc:docMk/>
          <pc:sldMk cId="4216173775" sldId="353"/>
        </pc:sldMkLst>
      </pc:sldChg>
      <pc:sldChg chg="del">
        <pc:chgData name="Emily Crose" userId="5a1598ef78992c55" providerId="LiveId" clId="{51C61D53-7D89-423F-B5C6-258F292DEDDC}" dt="2023-05-04T15:21:59.897" v="0" actId="47"/>
        <pc:sldMkLst>
          <pc:docMk/>
          <pc:sldMk cId="2150080046" sldId="354"/>
        </pc:sldMkLst>
      </pc:sldChg>
      <pc:sldChg chg="addSp delSp modSp new mod setBg">
        <pc:chgData name="Emily Crose" userId="5a1598ef78992c55" providerId="LiveId" clId="{51C61D53-7D89-423F-B5C6-258F292DEDDC}" dt="2023-05-08T13:38:46.792" v="7538" actId="26606"/>
        <pc:sldMkLst>
          <pc:docMk/>
          <pc:sldMk cId="2938003221" sldId="354"/>
        </pc:sldMkLst>
        <pc:spChg chg="mod">
          <ac:chgData name="Emily Crose" userId="5a1598ef78992c55" providerId="LiveId" clId="{51C61D53-7D89-423F-B5C6-258F292DEDDC}" dt="2023-05-08T13:38:46.792" v="7538" actId="26606"/>
          <ac:spMkLst>
            <pc:docMk/>
            <pc:sldMk cId="2938003221" sldId="354"/>
            <ac:spMk id="2" creationId="{AD923A33-57E3-91E3-AFFE-848DC15B99B9}"/>
          </ac:spMkLst>
        </pc:spChg>
        <pc:spChg chg="mod">
          <ac:chgData name="Emily Crose" userId="5a1598ef78992c55" providerId="LiveId" clId="{51C61D53-7D89-423F-B5C6-258F292DEDDC}" dt="2023-05-08T13:38:46.792" v="7538" actId="26606"/>
          <ac:spMkLst>
            <pc:docMk/>
            <pc:sldMk cId="2938003221" sldId="354"/>
            <ac:spMk id="3" creationId="{0A381110-975A-785B-089A-93F009A59DA6}"/>
          </ac:spMkLst>
        </pc:spChg>
        <pc:picChg chg="add del">
          <ac:chgData name="Emily Crose" userId="5a1598ef78992c55" providerId="LiveId" clId="{51C61D53-7D89-423F-B5C6-258F292DEDDC}" dt="2023-05-08T13:38:46.762" v="7537" actId="26606"/>
          <ac:picMkLst>
            <pc:docMk/>
            <pc:sldMk cId="2938003221" sldId="354"/>
            <ac:picMk id="5" creationId="{031BD9C8-D98B-4139-CF0A-37189E8DD2A7}"/>
          </ac:picMkLst>
        </pc:picChg>
        <pc:picChg chg="add del">
          <ac:chgData name="Emily Crose" userId="5a1598ef78992c55" providerId="LiveId" clId="{51C61D53-7D89-423F-B5C6-258F292DEDDC}" dt="2023-05-08T13:38:46.762" v="7537" actId="26606"/>
          <ac:picMkLst>
            <pc:docMk/>
            <pc:sldMk cId="2938003221" sldId="354"/>
            <ac:picMk id="9" creationId="{CBECFFDC-94DB-4DA3-94FE-22FEDDA8FA30}"/>
          </ac:picMkLst>
        </pc:picChg>
        <pc:picChg chg="add del">
          <ac:chgData name="Emily Crose" userId="5a1598ef78992c55" providerId="LiveId" clId="{51C61D53-7D89-423F-B5C6-258F292DEDDC}" dt="2023-05-08T13:38:46.762" v="7537" actId="26606"/>
          <ac:picMkLst>
            <pc:docMk/>
            <pc:sldMk cId="2938003221" sldId="354"/>
            <ac:picMk id="11" creationId="{98BF0107-3463-486E-B9EE-5A5727B4F7FB}"/>
          </ac:picMkLst>
        </pc:picChg>
        <pc:picChg chg="add">
          <ac:chgData name="Emily Crose" userId="5a1598ef78992c55" providerId="LiveId" clId="{51C61D53-7D89-423F-B5C6-258F292DEDDC}" dt="2023-05-08T13:38:46.792" v="7538" actId="26606"/>
          <ac:picMkLst>
            <pc:docMk/>
            <pc:sldMk cId="2938003221" sldId="354"/>
            <ac:picMk id="13" creationId="{CBECFFDC-94DB-4DA3-94FE-22FEDDA8FA30}"/>
          </ac:picMkLst>
        </pc:picChg>
        <pc:picChg chg="add">
          <ac:chgData name="Emily Crose" userId="5a1598ef78992c55" providerId="LiveId" clId="{51C61D53-7D89-423F-B5C6-258F292DEDDC}" dt="2023-05-08T13:38:46.792" v="7538" actId="26606"/>
          <ac:picMkLst>
            <pc:docMk/>
            <pc:sldMk cId="2938003221" sldId="354"/>
            <ac:picMk id="14" creationId="{C2D75EE2-CF15-45F1-A961-37B449E21483}"/>
          </ac:picMkLst>
        </pc:picChg>
        <pc:picChg chg="add">
          <ac:chgData name="Emily Crose" userId="5a1598ef78992c55" providerId="LiveId" clId="{51C61D53-7D89-423F-B5C6-258F292DEDDC}" dt="2023-05-08T13:38:46.792" v="7538" actId="26606"/>
          <ac:picMkLst>
            <pc:docMk/>
            <pc:sldMk cId="2938003221" sldId="354"/>
            <ac:picMk id="15" creationId="{42B63086-B0F5-7982-F976-FA005D6CE355}"/>
          </ac:picMkLst>
        </pc:picChg>
      </pc:sldChg>
      <pc:sldChg chg="addSp delSp modSp new mod modClrScheme chgLayout">
        <pc:chgData name="Emily Crose" userId="5a1598ef78992c55" providerId="LiveId" clId="{51C61D53-7D89-423F-B5C6-258F292DEDDC}" dt="2023-05-08T13:40:13.924" v="7710" actId="20577"/>
        <pc:sldMkLst>
          <pc:docMk/>
          <pc:sldMk cId="2023851391" sldId="355"/>
        </pc:sldMkLst>
        <pc:spChg chg="mod ord">
          <ac:chgData name="Emily Crose" userId="5a1598ef78992c55" providerId="LiveId" clId="{51C61D53-7D89-423F-B5C6-258F292DEDDC}" dt="2023-05-08T13:39:00.534" v="7539" actId="700"/>
          <ac:spMkLst>
            <pc:docMk/>
            <pc:sldMk cId="2023851391" sldId="355"/>
            <ac:spMk id="2" creationId="{A91B04D7-B6AC-BF46-983D-6A20FC006C0A}"/>
          </ac:spMkLst>
        </pc:spChg>
        <pc:spChg chg="del mod ord">
          <ac:chgData name="Emily Crose" userId="5a1598ef78992c55" providerId="LiveId" clId="{51C61D53-7D89-423F-B5C6-258F292DEDDC}" dt="2023-05-08T13:39:00.534" v="7539" actId="700"/>
          <ac:spMkLst>
            <pc:docMk/>
            <pc:sldMk cId="2023851391" sldId="355"/>
            <ac:spMk id="3" creationId="{2646295E-DE56-016E-F7CF-737155E50F2B}"/>
          </ac:spMkLst>
        </pc:spChg>
        <pc:spChg chg="add mod ord">
          <ac:chgData name="Emily Crose" userId="5a1598ef78992c55" providerId="LiveId" clId="{51C61D53-7D89-423F-B5C6-258F292DEDDC}" dt="2023-05-08T13:40:13.924" v="7710" actId="20577"/>
          <ac:spMkLst>
            <pc:docMk/>
            <pc:sldMk cId="2023851391" sldId="355"/>
            <ac:spMk id="4" creationId="{A09D121D-0974-4295-FE4F-8BA1EBE890E9}"/>
          </ac:spMkLst>
        </pc:spChg>
      </pc:sldChg>
      <pc:sldChg chg="del">
        <pc:chgData name="Emily Crose" userId="5a1598ef78992c55" providerId="LiveId" clId="{51C61D53-7D89-423F-B5C6-258F292DEDDC}" dt="2023-05-04T15:21:59.897" v="0" actId="47"/>
        <pc:sldMkLst>
          <pc:docMk/>
          <pc:sldMk cId="3139138839" sldId="355"/>
        </pc:sldMkLst>
      </pc:sldChg>
      <pc:sldChg chg="addSp delSp modSp new mod">
        <pc:chgData name="Emily Crose" userId="5a1598ef78992c55" providerId="LiveId" clId="{51C61D53-7D89-423F-B5C6-258F292DEDDC}" dt="2023-05-08T13:55:27.910" v="7848" actId="20577"/>
        <pc:sldMkLst>
          <pc:docMk/>
          <pc:sldMk cId="132098389" sldId="356"/>
        </pc:sldMkLst>
        <pc:spChg chg="mod">
          <ac:chgData name="Emily Crose" userId="5a1598ef78992c55" providerId="LiveId" clId="{51C61D53-7D89-423F-B5C6-258F292DEDDC}" dt="2023-05-08T13:55:27.910" v="7848" actId="20577"/>
          <ac:spMkLst>
            <pc:docMk/>
            <pc:sldMk cId="132098389" sldId="356"/>
            <ac:spMk id="2" creationId="{32D48C84-EA3B-8EAE-04B5-B17F1B361710}"/>
          </ac:spMkLst>
        </pc:spChg>
        <pc:spChg chg="del">
          <ac:chgData name="Emily Crose" userId="5a1598ef78992c55" providerId="LiveId" clId="{51C61D53-7D89-423F-B5C6-258F292DEDDC}" dt="2023-05-08T13:54:23.295" v="7712" actId="1032"/>
          <ac:spMkLst>
            <pc:docMk/>
            <pc:sldMk cId="132098389" sldId="356"/>
            <ac:spMk id="3" creationId="{F2882609-EACC-861C-BF09-95EF74445420}"/>
          </ac:spMkLst>
        </pc:spChg>
        <pc:graphicFrameChg chg="add mod modGraphic">
          <ac:chgData name="Emily Crose" userId="5a1598ef78992c55" providerId="LiveId" clId="{51C61D53-7D89-423F-B5C6-258F292DEDDC}" dt="2023-05-08T13:55:09.217" v="7820" actId="20577"/>
          <ac:graphicFrameMkLst>
            <pc:docMk/>
            <pc:sldMk cId="132098389" sldId="356"/>
            <ac:graphicFrameMk id="4" creationId="{24559F71-D0B4-BED5-3E27-A163572E6CEA}"/>
          </ac:graphicFrameMkLst>
        </pc:graphicFrameChg>
      </pc:sldChg>
      <pc:sldChg chg="del">
        <pc:chgData name="Emily Crose" userId="5a1598ef78992c55" providerId="LiveId" clId="{51C61D53-7D89-423F-B5C6-258F292DEDDC}" dt="2023-05-04T15:21:59.897" v="0" actId="47"/>
        <pc:sldMkLst>
          <pc:docMk/>
          <pc:sldMk cId="1384823188" sldId="356"/>
        </pc:sldMkLst>
      </pc:sldChg>
      <pc:sldChg chg="addSp delSp modSp new mod modNotesTx">
        <pc:chgData name="Emily Crose" userId="5a1598ef78992c55" providerId="LiveId" clId="{51C61D53-7D89-423F-B5C6-258F292DEDDC}" dt="2023-05-08T13:58:25.392" v="8129" actId="20577"/>
        <pc:sldMkLst>
          <pc:docMk/>
          <pc:sldMk cId="338276363" sldId="357"/>
        </pc:sldMkLst>
        <pc:spChg chg="mod">
          <ac:chgData name="Emily Crose" userId="5a1598ef78992c55" providerId="LiveId" clId="{51C61D53-7D89-423F-B5C6-258F292DEDDC}" dt="2023-05-08T13:55:47.686" v="7895" actId="20577"/>
          <ac:spMkLst>
            <pc:docMk/>
            <pc:sldMk cId="338276363" sldId="357"/>
            <ac:spMk id="2" creationId="{A587859C-596F-1C3A-71E5-A415EED9E8C8}"/>
          </ac:spMkLst>
        </pc:spChg>
        <pc:spChg chg="del">
          <ac:chgData name="Emily Crose" userId="5a1598ef78992c55" providerId="LiveId" clId="{51C61D53-7D89-423F-B5C6-258F292DEDDC}" dt="2023-05-08T13:56:18.021" v="7896" actId="1032"/>
          <ac:spMkLst>
            <pc:docMk/>
            <pc:sldMk cId="338276363" sldId="357"/>
            <ac:spMk id="3" creationId="{8FB47B7F-DF9E-B21E-EECC-4A2B0ADE4D33}"/>
          </ac:spMkLst>
        </pc:spChg>
        <pc:graphicFrameChg chg="add mod modGraphic">
          <ac:chgData name="Emily Crose" userId="5a1598ef78992c55" providerId="LiveId" clId="{51C61D53-7D89-423F-B5C6-258F292DEDDC}" dt="2023-05-08T13:57:48.936" v="7948" actId="14100"/>
          <ac:graphicFrameMkLst>
            <pc:docMk/>
            <pc:sldMk cId="338276363" sldId="357"/>
            <ac:graphicFrameMk id="4" creationId="{11CAB0D0-095A-B889-A79B-247C4027A034}"/>
          </ac:graphicFrameMkLst>
        </pc:graphicFrameChg>
      </pc:sldChg>
      <pc:sldChg chg="del">
        <pc:chgData name="Emily Crose" userId="5a1598ef78992c55" providerId="LiveId" clId="{51C61D53-7D89-423F-B5C6-258F292DEDDC}" dt="2023-05-04T15:21:59.897" v="0" actId="47"/>
        <pc:sldMkLst>
          <pc:docMk/>
          <pc:sldMk cId="1992496773" sldId="357"/>
        </pc:sldMkLst>
      </pc:sldChg>
      <pc:sldChg chg="addSp delSp modSp new mod setBg modClrScheme chgLayout modNotesTx">
        <pc:chgData name="Emily Crose" userId="5a1598ef78992c55" providerId="LiveId" clId="{51C61D53-7D89-423F-B5C6-258F292DEDDC}" dt="2023-05-08T16:13:54.724" v="8783" actId="20577"/>
        <pc:sldMkLst>
          <pc:docMk/>
          <pc:sldMk cId="3567114721" sldId="358"/>
        </pc:sldMkLst>
        <pc:spChg chg="mod ord">
          <ac:chgData name="Emily Crose" userId="5a1598ef78992c55" providerId="LiveId" clId="{51C61D53-7D89-423F-B5C6-258F292DEDDC}" dt="2023-05-08T15:50:12.816" v="8728" actId="26606"/>
          <ac:spMkLst>
            <pc:docMk/>
            <pc:sldMk cId="3567114721" sldId="358"/>
            <ac:spMk id="2" creationId="{A1F8F563-17A2-8EE1-DD29-49A290D3FE7F}"/>
          </ac:spMkLst>
        </pc:spChg>
        <pc:spChg chg="del mod ord">
          <ac:chgData name="Emily Crose" userId="5a1598ef78992c55" providerId="LiveId" clId="{51C61D53-7D89-423F-B5C6-258F292DEDDC}" dt="2023-05-08T15:50:08.937" v="8727" actId="700"/>
          <ac:spMkLst>
            <pc:docMk/>
            <pc:sldMk cId="3567114721" sldId="358"/>
            <ac:spMk id="3" creationId="{2DFCAF5C-7843-E0C8-796E-5C8A01AEBF9B}"/>
          </ac:spMkLst>
        </pc:spChg>
        <pc:spChg chg="add mod ord">
          <ac:chgData name="Emily Crose" userId="5a1598ef78992c55" providerId="LiveId" clId="{51C61D53-7D89-423F-B5C6-258F292DEDDC}" dt="2023-05-08T15:50:12.816" v="8728" actId="26606"/>
          <ac:spMkLst>
            <pc:docMk/>
            <pc:sldMk cId="3567114721" sldId="358"/>
            <ac:spMk id="4" creationId="{73068E3D-3ED3-0278-A6BD-80CDE6ADB926}"/>
          </ac:spMkLst>
        </pc:spChg>
        <pc:spChg chg="add">
          <ac:chgData name="Emily Crose" userId="5a1598ef78992c55" providerId="LiveId" clId="{51C61D53-7D89-423F-B5C6-258F292DEDDC}" dt="2023-05-08T15:50:12.816" v="8728" actId="26606"/>
          <ac:spMkLst>
            <pc:docMk/>
            <pc:sldMk cId="3567114721" sldId="358"/>
            <ac:spMk id="12" creationId="{0DC895F7-4E59-40FB-87DD-ACE47F94C143}"/>
          </ac:spMkLst>
        </pc:spChg>
        <pc:picChg chg="add">
          <ac:chgData name="Emily Crose" userId="5a1598ef78992c55" providerId="LiveId" clId="{51C61D53-7D89-423F-B5C6-258F292DEDDC}" dt="2023-05-08T15:50:12.816" v="8728" actId="26606"/>
          <ac:picMkLst>
            <pc:docMk/>
            <pc:sldMk cId="3567114721" sldId="358"/>
            <ac:picMk id="6" creationId="{E3FC3253-C80C-1E96-85FB-EBD0ED1FACA3}"/>
          </ac:picMkLst>
        </pc:picChg>
        <pc:picChg chg="add">
          <ac:chgData name="Emily Crose" userId="5a1598ef78992c55" providerId="LiveId" clId="{51C61D53-7D89-423F-B5C6-258F292DEDDC}" dt="2023-05-08T15:50:12.816" v="8728" actId="26606"/>
          <ac:picMkLst>
            <pc:docMk/>
            <pc:sldMk cId="3567114721" sldId="358"/>
            <ac:picMk id="10" creationId="{CBECFFDC-94DB-4DA3-94FE-22FEDDA8FA30}"/>
          </ac:picMkLst>
        </pc:picChg>
        <pc:picChg chg="add">
          <ac:chgData name="Emily Crose" userId="5a1598ef78992c55" providerId="LiveId" clId="{51C61D53-7D89-423F-B5C6-258F292DEDDC}" dt="2023-05-08T15:50:12.816" v="8728" actId="26606"/>
          <ac:picMkLst>
            <pc:docMk/>
            <pc:sldMk cId="3567114721" sldId="358"/>
            <ac:picMk id="14" creationId="{1A4C720E-710D-44F8-A8D7-2BAA61E1814B}"/>
          </ac:picMkLst>
        </pc:picChg>
      </pc:sldChg>
      <pc:sldChg chg="del">
        <pc:chgData name="Emily Crose" userId="5a1598ef78992c55" providerId="LiveId" clId="{51C61D53-7D89-423F-B5C6-258F292DEDDC}" dt="2023-05-04T15:21:59.897" v="0" actId="47"/>
        <pc:sldMkLst>
          <pc:docMk/>
          <pc:sldMk cId="3727756955" sldId="358"/>
        </pc:sldMkLst>
      </pc:sldChg>
      <pc:sldChg chg="addSp delSp modSp new mod setBg modClrScheme chgLayout">
        <pc:chgData name="Emily Crose" userId="5a1598ef78992c55" providerId="LiveId" clId="{51C61D53-7D89-423F-B5C6-258F292DEDDC}" dt="2023-05-08T15:18:00.782" v="8534" actId="26606"/>
        <pc:sldMkLst>
          <pc:docMk/>
          <pc:sldMk cId="46576145" sldId="359"/>
        </pc:sldMkLst>
        <pc:spChg chg="mod ord">
          <ac:chgData name="Emily Crose" userId="5a1598ef78992c55" providerId="LiveId" clId="{51C61D53-7D89-423F-B5C6-258F292DEDDC}" dt="2023-05-08T15:18:00.782" v="8534" actId="26606"/>
          <ac:spMkLst>
            <pc:docMk/>
            <pc:sldMk cId="46576145" sldId="359"/>
            <ac:spMk id="2" creationId="{6B2DC48B-3392-B27C-5F8E-4934DDEFA41D}"/>
          </ac:spMkLst>
        </pc:spChg>
        <pc:spChg chg="del">
          <ac:chgData name="Emily Crose" userId="5a1598ef78992c55" providerId="LiveId" clId="{51C61D53-7D89-423F-B5C6-258F292DEDDC}" dt="2023-05-08T15:17:57.301" v="8533" actId="700"/>
          <ac:spMkLst>
            <pc:docMk/>
            <pc:sldMk cId="46576145" sldId="359"/>
            <ac:spMk id="3" creationId="{5D6BF664-6744-5F72-3473-4F183BC9C055}"/>
          </ac:spMkLst>
        </pc:spChg>
        <pc:spChg chg="add">
          <ac:chgData name="Emily Crose" userId="5a1598ef78992c55" providerId="LiveId" clId="{51C61D53-7D89-423F-B5C6-258F292DEDDC}" dt="2023-05-08T15:18:00.782" v="8534" actId="26606"/>
          <ac:spMkLst>
            <pc:docMk/>
            <pc:sldMk cId="46576145" sldId="359"/>
            <ac:spMk id="10" creationId="{0DC895F7-4E59-40FB-87DD-ACE47F94C143}"/>
          </ac:spMkLst>
        </pc:spChg>
        <pc:picChg chg="add">
          <ac:chgData name="Emily Crose" userId="5a1598ef78992c55" providerId="LiveId" clId="{51C61D53-7D89-423F-B5C6-258F292DEDDC}" dt="2023-05-08T15:18:00.782" v="8534" actId="26606"/>
          <ac:picMkLst>
            <pc:docMk/>
            <pc:sldMk cId="46576145" sldId="359"/>
            <ac:picMk id="4" creationId="{2D45109B-8F94-67E3-ED94-C3CBB9CC591A}"/>
          </ac:picMkLst>
        </pc:picChg>
        <pc:picChg chg="add">
          <ac:chgData name="Emily Crose" userId="5a1598ef78992c55" providerId="LiveId" clId="{51C61D53-7D89-423F-B5C6-258F292DEDDC}" dt="2023-05-08T15:18:00.782" v="8534" actId="26606"/>
          <ac:picMkLst>
            <pc:docMk/>
            <pc:sldMk cId="46576145" sldId="359"/>
            <ac:picMk id="8" creationId="{CBECFFDC-94DB-4DA3-94FE-22FEDDA8FA30}"/>
          </ac:picMkLst>
        </pc:picChg>
        <pc:picChg chg="add">
          <ac:chgData name="Emily Crose" userId="5a1598ef78992c55" providerId="LiveId" clId="{51C61D53-7D89-423F-B5C6-258F292DEDDC}" dt="2023-05-08T15:18:00.782" v="8534" actId="26606"/>
          <ac:picMkLst>
            <pc:docMk/>
            <pc:sldMk cId="46576145" sldId="359"/>
            <ac:picMk id="12" creationId="{1A4C720E-710D-44F8-A8D7-2BAA61E1814B}"/>
          </ac:picMkLst>
        </pc:picChg>
      </pc:sldChg>
      <pc:sldChg chg="del">
        <pc:chgData name="Emily Crose" userId="5a1598ef78992c55" providerId="LiveId" clId="{51C61D53-7D89-423F-B5C6-258F292DEDDC}" dt="2023-05-04T15:21:59.897" v="0" actId="47"/>
        <pc:sldMkLst>
          <pc:docMk/>
          <pc:sldMk cId="2883485329" sldId="359"/>
        </pc:sldMkLst>
      </pc:sldChg>
      <pc:sldChg chg="modSp new mod ord modNotesTx">
        <pc:chgData name="Emily Crose" userId="5a1598ef78992c55" providerId="LiveId" clId="{51C61D53-7D89-423F-B5C6-258F292DEDDC}" dt="2023-05-08T16:14:07.077" v="8785"/>
        <pc:sldMkLst>
          <pc:docMk/>
          <pc:sldMk cId="2664086329" sldId="360"/>
        </pc:sldMkLst>
        <pc:spChg chg="mod">
          <ac:chgData name="Emily Crose" userId="5a1598ef78992c55" providerId="LiveId" clId="{51C61D53-7D89-423F-B5C6-258F292DEDDC}" dt="2023-05-08T14:23:42.529" v="8203" actId="20577"/>
          <ac:spMkLst>
            <pc:docMk/>
            <pc:sldMk cId="2664086329" sldId="360"/>
            <ac:spMk id="2" creationId="{562DA7D0-C8E2-03D1-435F-B52195D1A1E5}"/>
          </ac:spMkLst>
        </pc:spChg>
        <pc:spChg chg="mod">
          <ac:chgData name="Emily Crose" userId="5a1598ef78992c55" providerId="LiveId" clId="{51C61D53-7D89-423F-B5C6-258F292DEDDC}" dt="2023-05-08T15:18:15.377" v="8562" actId="20577"/>
          <ac:spMkLst>
            <pc:docMk/>
            <pc:sldMk cId="2664086329" sldId="360"/>
            <ac:spMk id="3" creationId="{8571FEE8-4BCC-C106-734E-668719D1B96B}"/>
          </ac:spMkLst>
        </pc:spChg>
      </pc:sldChg>
      <pc:sldChg chg="del">
        <pc:chgData name="Emily Crose" userId="5a1598ef78992c55" providerId="LiveId" clId="{51C61D53-7D89-423F-B5C6-258F292DEDDC}" dt="2023-05-04T15:21:59.897" v="0" actId="47"/>
        <pc:sldMkLst>
          <pc:docMk/>
          <pc:sldMk cId="3573472314" sldId="360"/>
        </pc:sldMkLst>
      </pc:sldChg>
      <pc:sldChg chg="del">
        <pc:chgData name="Emily Crose" userId="5a1598ef78992c55" providerId="LiveId" clId="{51C61D53-7D89-423F-B5C6-258F292DEDDC}" dt="2023-05-04T15:21:59.897" v="0" actId="47"/>
        <pc:sldMkLst>
          <pc:docMk/>
          <pc:sldMk cId="1811974683" sldId="361"/>
        </pc:sldMkLst>
      </pc:sldChg>
      <pc:sldChg chg="addSp modSp new mod setBg modClrScheme chgLayout modNotesTx">
        <pc:chgData name="Emily Crose" userId="5a1598ef78992c55" providerId="LiveId" clId="{51C61D53-7D89-423F-B5C6-258F292DEDDC}" dt="2023-05-08T14:27:05.497" v="8532" actId="20577"/>
        <pc:sldMkLst>
          <pc:docMk/>
          <pc:sldMk cId="3724334130" sldId="361"/>
        </pc:sldMkLst>
        <pc:spChg chg="mod ord">
          <ac:chgData name="Emily Crose" userId="5a1598ef78992c55" providerId="LiveId" clId="{51C61D53-7D89-423F-B5C6-258F292DEDDC}" dt="2023-05-08T14:26:40.417" v="8397" actId="26606"/>
          <ac:spMkLst>
            <pc:docMk/>
            <pc:sldMk cId="3724334130" sldId="361"/>
            <ac:spMk id="2" creationId="{62267413-5864-D1DE-D716-76617510FDCE}"/>
          </ac:spMkLst>
        </pc:spChg>
        <pc:spChg chg="add mod ord">
          <ac:chgData name="Emily Crose" userId="5a1598ef78992c55" providerId="LiveId" clId="{51C61D53-7D89-423F-B5C6-258F292DEDDC}" dt="2023-05-08T14:26:40.417" v="8397" actId="26606"/>
          <ac:spMkLst>
            <pc:docMk/>
            <pc:sldMk cId="3724334130" sldId="361"/>
            <ac:spMk id="3" creationId="{95443E2C-389F-1B75-C422-F78A24985897}"/>
          </ac:spMkLst>
        </pc:spChg>
        <pc:picChg chg="add">
          <ac:chgData name="Emily Crose" userId="5a1598ef78992c55" providerId="LiveId" clId="{51C61D53-7D89-423F-B5C6-258F292DEDDC}" dt="2023-05-08T14:26:40.417" v="8397" actId="26606"/>
          <ac:picMkLst>
            <pc:docMk/>
            <pc:sldMk cId="3724334130" sldId="361"/>
            <ac:picMk id="5" creationId="{F852CB2E-AA5D-191B-1351-CD044A91C2E5}"/>
          </ac:picMkLst>
        </pc:picChg>
      </pc:sldChg>
      <pc:sldChg chg="del">
        <pc:chgData name="Emily Crose" userId="5a1598ef78992c55" providerId="LiveId" clId="{51C61D53-7D89-423F-B5C6-258F292DEDDC}" dt="2023-05-04T15:21:59.897" v="0" actId="47"/>
        <pc:sldMkLst>
          <pc:docMk/>
          <pc:sldMk cId="432940879" sldId="362"/>
        </pc:sldMkLst>
      </pc:sldChg>
      <pc:sldChg chg="addSp delSp modSp new mod ord modClrScheme chgLayout">
        <pc:chgData name="Emily Crose" userId="5a1598ef78992c55" providerId="LiveId" clId="{51C61D53-7D89-423F-B5C6-258F292DEDDC}" dt="2023-05-08T15:51:32.218" v="8755"/>
        <pc:sldMkLst>
          <pc:docMk/>
          <pc:sldMk cId="2342380915" sldId="362"/>
        </pc:sldMkLst>
        <pc:spChg chg="del mod ord">
          <ac:chgData name="Emily Crose" userId="5a1598ef78992c55" providerId="LiveId" clId="{51C61D53-7D89-423F-B5C6-258F292DEDDC}" dt="2023-05-08T15:50:23.175" v="8730" actId="700"/>
          <ac:spMkLst>
            <pc:docMk/>
            <pc:sldMk cId="2342380915" sldId="362"/>
            <ac:spMk id="2" creationId="{46867B21-A9E9-28C9-678E-FB002454298C}"/>
          </ac:spMkLst>
        </pc:spChg>
        <pc:spChg chg="del">
          <ac:chgData name="Emily Crose" userId="5a1598ef78992c55" providerId="LiveId" clId="{51C61D53-7D89-423F-B5C6-258F292DEDDC}" dt="2023-05-08T15:50:23.175" v="8730" actId="700"/>
          <ac:spMkLst>
            <pc:docMk/>
            <pc:sldMk cId="2342380915" sldId="362"/>
            <ac:spMk id="3" creationId="{3E63DEAE-9A72-7FE3-5F25-80AC7CD5499C}"/>
          </ac:spMkLst>
        </pc:spChg>
        <pc:spChg chg="add mod ord">
          <ac:chgData name="Emily Crose" userId="5a1598ef78992c55" providerId="LiveId" clId="{51C61D53-7D89-423F-B5C6-258F292DEDDC}" dt="2023-05-08T15:50:35.263" v="8747" actId="20577"/>
          <ac:spMkLst>
            <pc:docMk/>
            <pc:sldMk cId="2342380915" sldId="362"/>
            <ac:spMk id="4" creationId="{B40C3989-B02C-695C-2D17-2269B90C0185}"/>
          </ac:spMkLst>
        </pc:spChg>
        <pc:picChg chg="add mod">
          <ac:chgData name="Emily Crose" userId="5a1598ef78992c55" providerId="LiveId" clId="{51C61D53-7D89-423F-B5C6-258F292DEDDC}" dt="2023-05-08T15:50:44.628" v="8751" actId="1076"/>
          <ac:picMkLst>
            <pc:docMk/>
            <pc:sldMk cId="2342380915" sldId="362"/>
            <ac:picMk id="6" creationId="{093E4D2E-834C-909F-85EF-1B60F28DDCE9}"/>
          </ac:picMkLst>
        </pc:picChg>
      </pc:sldChg>
      <pc:sldChg chg="del">
        <pc:chgData name="Emily Crose" userId="5a1598ef78992c55" providerId="LiveId" clId="{51C61D53-7D89-423F-B5C6-258F292DEDDC}" dt="2023-05-04T15:21:59.897" v="0" actId="47"/>
        <pc:sldMkLst>
          <pc:docMk/>
          <pc:sldMk cId="1825534726" sldId="363"/>
        </pc:sldMkLst>
      </pc:sldChg>
      <pc:sldChg chg="addSp modSp new mod ord setBg">
        <pc:chgData name="Emily Crose" userId="5a1598ef78992c55" providerId="LiveId" clId="{51C61D53-7D89-423F-B5C6-258F292DEDDC}" dt="2023-05-08T16:14:58.805" v="8787"/>
        <pc:sldMkLst>
          <pc:docMk/>
          <pc:sldMk cId="3161739957" sldId="363"/>
        </pc:sldMkLst>
        <pc:spChg chg="mod">
          <ac:chgData name="Emily Crose" userId="5a1598ef78992c55" providerId="LiveId" clId="{51C61D53-7D89-423F-B5C6-258F292DEDDC}" dt="2023-05-08T15:52:42.174" v="8772" actId="26606"/>
          <ac:spMkLst>
            <pc:docMk/>
            <pc:sldMk cId="3161739957" sldId="363"/>
            <ac:spMk id="2" creationId="{D0279C99-0BFA-8C41-D8E6-7DAF2810B47D}"/>
          </ac:spMkLst>
        </pc:spChg>
        <pc:spChg chg="add">
          <ac:chgData name="Emily Crose" userId="5a1598ef78992c55" providerId="LiveId" clId="{51C61D53-7D89-423F-B5C6-258F292DEDDC}" dt="2023-05-08T15:52:42.174" v="8772" actId="26606"/>
          <ac:spMkLst>
            <pc:docMk/>
            <pc:sldMk cId="3161739957" sldId="363"/>
            <ac:spMk id="10" creationId="{0DC895F7-4E59-40FB-87DD-ACE47F94C143}"/>
          </ac:spMkLst>
        </pc:spChg>
        <pc:picChg chg="add">
          <ac:chgData name="Emily Crose" userId="5a1598ef78992c55" providerId="LiveId" clId="{51C61D53-7D89-423F-B5C6-258F292DEDDC}" dt="2023-05-08T15:52:42.174" v="8772" actId="26606"/>
          <ac:picMkLst>
            <pc:docMk/>
            <pc:sldMk cId="3161739957" sldId="363"/>
            <ac:picMk id="4" creationId="{C1930D77-B9BC-0A85-92C6-95444E26EC3C}"/>
          </ac:picMkLst>
        </pc:picChg>
        <pc:picChg chg="add">
          <ac:chgData name="Emily Crose" userId="5a1598ef78992c55" providerId="LiveId" clId="{51C61D53-7D89-423F-B5C6-258F292DEDDC}" dt="2023-05-08T15:52:42.174" v="8772" actId="26606"/>
          <ac:picMkLst>
            <pc:docMk/>
            <pc:sldMk cId="3161739957" sldId="363"/>
            <ac:picMk id="8" creationId="{CBECFFDC-94DB-4DA3-94FE-22FEDDA8FA30}"/>
          </ac:picMkLst>
        </pc:picChg>
        <pc:picChg chg="add">
          <ac:chgData name="Emily Crose" userId="5a1598ef78992c55" providerId="LiveId" clId="{51C61D53-7D89-423F-B5C6-258F292DEDDC}" dt="2023-05-08T15:52:42.174" v="8772" actId="26606"/>
          <ac:picMkLst>
            <pc:docMk/>
            <pc:sldMk cId="3161739957" sldId="363"/>
            <ac:picMk id="12" creationId="{1A4C720E-710D-44F8-A8D7-2BAA61E1814B}"/>
          </ac:picMkLst>
        </pc:picChg>
      </pc:sldChg>
      <pc:sldChg chg="modSp new del mod">
        <pc:chgData name="Emily Crose" userId="5a1598ef78992c55" providerId="LiveId" clId="{51C61D53-7D89-423F-B5C6-258F292DEDDC}" dt="2023-05-08T16:15:12.151" v="8804" actId="47"/>
        <pc:sldMkLst>
          <pc:docMk/>
          <pc:sldMk cId="923052577" sldId="364"/>
        </pc:sldMkLst>
        <pc:spChg chg="mod">
          <ac:chgData name="Emily Crose" userId="5a1598ef78992c55" providerId="LiveId" clId="{51C61D53-7D89-423F-B5C6-258F292DEDDC}" dt="2023-05-08T16:15:09.340" v="8803" actId="20577"/>
          <ac:spMkLst>
            <pc:docMk/>
            <pc:sldMk cId="923052577" sldId="364"/>
            <ac:spMk id="2" creationId="{C1BBF2C2-9910-24D0-DF33-8775A4650524}"/>
          </ac:spMkLst>
        </pc:spChg>
      </pc:sldChg>
      <pc:sldChg chg="delSp add setBg delDesignElem">
        <pc:chgData name="Emily Crose" userId="5a1598ef78992c55" providerId="LiveId" clId="{51C61D53-7D89-423F-B5C6-258F292DEDDC}" dt="2023-05-08T16:15:24.834" v="8806"/>
        <pc:sldMkLst>
          <pc:docMk/>
          <pc:sldMk cId="3818772716" sldId="364"/>
        </pc:sldMkLst>
        <pc:spChg chg="del">
          <ac:chgData name="Emily Crose" userId="5a1598ef78992c55" providerId="LiveId" clId="{51C61D53-7D89-423F-B5C6-258F292DEDDC}" dt="2023-05-08T16:15:24.834" v="8806"/>
          <ac:spMkLst>
            <pc:docMk/>
            <pc:sldMk cId="3818772716" sldId="364"/>
            <ac:spMk id="10" creationId="{0DC895F7-4E59-40FB-87DD-ACE47F94C143}"/>
          </ac:spMkLst>
        </pc:spChg>
        <pc:picChg chg="del">
          <ac:chgData name="Emily Crose" userId="5a1598ef78992c55" providerId="LiveId" clId="{51C61D53-7D89-423F-B5C6-258F292DEDDC}" dt="2023-05-08T16:15:24.834" v="8806"/>
          <ac:picMkLst>
            <pc:docMk/>
            <pc:sldMk cId="3818772716" sldId="364"/>
            <ac:picMk id="8" creationId="{CBECFFDC-94DB-4DA3-94FE-22FEDDA8FA30}"/>
          </ac:picMkLst>
        </pc:picChg>
        <pc:picChg chg="del">
          <ac:chgData name="Emily Crose" userId="5a1598ef78992c55" providerId="LiveId" clId="{51C61D53-7D89-423F-B5C6-258F292DEDDC}" dt="2023-05-08T16:15:24.834" v="8806"/>
          <ac:picMkLst>
            <pc:docMk/>
            <pc:sldMk cId="3818772716" sldId="364"/>
            <ac:picMk id="12" creationId="{1A4C720E-710D-44F8-A8D7-2BAA61E1814B}"/>
          </ac:picMkLst>
        </pc:picChg>
      </pc:sldChg>
      <pc:sldChg chg="del">
        <pc:chgData name="Emily Crose" userId="5a1598ef78992c55" providerId="LiveId" clId="{51C61D53-7D89-423F-B5C6-258F292DEDDC}" dt="2023-05-04T15:21:59.897" v="0" actId="47"/>
        <pc:sldMkLst>
          <pc:docMk/>
          <pc:sldMk cId="3892447009" sldId="364"/>
        </pc:sldMkLst>
      </pc:sldChg>
      <pc:sldChg chg="del">
        <pc:chgData name="Emily Crose" userId="5a1598ef78992c55" providerId="LiveId" clId="{51C61D53-7D89-423F-B5C6-258F292DEDDC}" dt="2023-05-04T15:21:59.897" v="0" actId="47"/>
        <pc:sldMkLst>
          <pc:docMk/>
          <pc:sldMk cId="3997966792" sldId="365"/>
        </pc:sldMkLst>
      </pc:sldChg>
      <pc:sldChg chg="addSp modSp new mod modClrScheme chgLayout">
        <pc:chgData name="Emily Crose" userId="5a1598ef78992c55" providerId="LiveId" clId="{51C61D53-7D89-423F-B5C6-258F292DEDDC}" dt="2023-05-08T17:02:01.120" v="8995" actId="20577"/>
        <pc:sldMkLst>
          <pc:docMk/>
          <pc:sldMk cId="4242051332" sldId="365"/>
        </pc:sldMkLst>
        <pc:spChg chg="mod ord">
          <ac:chgData name="Emily Crose" userId="5a1598ef78992c55" providerId="LiveId" clId="{51C61D53-7D89-423F-B5C6-258F292DEDDC}" dt="2023-05-08T17:01:34.813" v="8885" actId="20577"/>
          <ac:spMkLst>
            <pc:docMk/>
            <pc:sldMk cId="4242051332" sldId="365"/>
            <ac:spMk id="2" creationId="{F1481B54-6186-452B-BFFF-17813EDDDD97}"/>
          </ac:spMkLst>
        </pc:spChg>
        <pc:spChg chg="add mod ord">
          <ac:chgData name="Emily Crose" userId="5a1598ef78992c55" providerId="LiveId" clId="{51C61D53-7D89-423F-B5C6-258F292DEDDC}" dt="2023-05-08T17:02:01.120" v="8995" actId="20577"/>
          <ac:spMkLst>
            <pc:docMk/>
            <pc:sldMk cId="4242051332" sldId="365"/>
            <ac:spMk id="3" creationId="{5EE3B7A8-5DF4-45BC-53B9-E81A4F532B23}"/>
          </ac:spMkLst>
        </pc:spChg>
      </pc:sldChg>
      <pc:sldChg chg="del">
        <pc:chgData name="Emily Crose" userId="5a1598ef78992c55" providerId="LiveId" clId="{51C61D53-7D89-423F-B5C6-258F292DEDDC}" dt="2023-05-04T15:21:59.897" v="0" actId="47"/>
        <pc:sldMkLst>
          <pc:docMk/>
          <pc:sldMk cId="867617353" sldId="366"/>
        </pc:sldMkLst>
      </pc:sldChg>
      <pc:sldChg chg="modNotesTx">
        <pc:chgData name="Emily Crose" userId="5a1598ef78992c55" providerId="LiveId" clId="{51C61D53-7D89-423F-B5C6-258F292DEDDC}" dt="2023-05-10T11:58:31.920" v="9095" actId="20577"/>
        <pc:sldMkLst>
          <pc:docMk/>
          <pc:sldMk cId="1928274179" sldId="366"/>
        </pc:sldMkLst>
      </pc:sldChg>
      <pc:sldChg chg="addSp delSp modSp new mod setBg modClrScheme setClrOvrMap chgLayout">
        <pc:chgData name="Emily Crose" userId="5a1598ef78992c55" providerId="LiveId" clId="{51C61D53-7D89-423F-B5C6-258F292DEDDC}" dt="2023-05-10T11:57:48.534" v="9028" actId="26606"/>
        <pc:sldMkLst>
          <pc:docMk/>
          <pc:sldMk cId="868222543" sldId="367"/>
        </pc:sldMkLst>
        <pc:spChg chg="mod ord">
          <ac:chgData name="Emily Crose" userId="5a1598ef78992c55" providerId="LiveId" clId="{51C61D53-7D89-423F-B5C6-258F292DEDDC}" dt="2023-05-10T11:57:48.534" v="9028" actId="26606"/>
          <ac:spMkLst>
            <pc:docMk/>
            <pc:sldMk cId="868222543" sldId="367"/>
            <ac:spMk id="2" creationId="{3BAB165E-F5A8-BE53-5755-7A89D9F0EB18}"/>
          </ac:spMkLst>
        </pc:spChg>
        <pc:spChg chg="del mod ord">
          <ac:chgData name="Emily Crose" userId="5a1598ef78992c55" providerId="LiveId" clId="{51C61D53-7D89-423F-B5C6-258F292DEDDC}" dt="2023-05-10T11:57:34.166" v="9022" actId="700"/>
          <ac:spMkLst>
            <pc:docMk/>
            <pc:sldMk cId="868222543" sldId="367"/>
            <ac:spMk id="3" creationId="{C4E86BB1-6759-9E5F-F622-D2EFA8567AA7}"/>
          </ac:spMkLst>
        </pc:spChg>
        <pc:spChg chg="add del mod ord">
          <ac:chgData name="Emily Crose" userId="5a1598ef78992c55" providerId="LiveId" clId="{51C61D53-7D89-423F-B5C6-258F292DEDDC}" dt="2023-05-10T11:57:39.966" v="9023" actId="700"/>
          <ac:spMkLst>
            <pc:docMk/>
            <pc:sldMk cId="868222543" sldId="367"/>
            <ac:spMk id="4" creationId="{98201636-BEC9-2AD0-E284-8F8AE6609A64}"/>
          </ac:spMkLst>
        </pc:spChg>
        <pc:spChg chg="add del">
          <ac:chgData name="Emily Crose" userId="5a1598ef78992c55" providerId="LiveId" clId="{51C61D53-7D89-423F-B5C6-258F292DEDDC}" dt="2023-05-10T11:57:48.508" v="9027" actId="26606"/>
          <ac:spMkLst>
            <pc:docMk/>
            <pc:sldMk cId="868222543" sldId="367"/>
            <ac:spMk id="11" creationId="{1F94DC1C-47D1-41D7-8B1B-9A036D614027}"/>
          </ac:spMkLst>
        </pc:spChg>
        <pc:spChg chg="add del">
          <ac:chgData name="Emily Crose" userId="5a1598ef78992c55" providerId="LiveId" clId="{51C61D53-7D89-423F-B5C6-258F292DEDDC}" dt="2023-05-10T11:57:48.508" v="9027" actId="26606"/>
          <ac:spMkLst>
            <pc:docMk/>
            <pc:sldMk cId="868222543" sldId="367"/>
            <ac:spMk id="15" creationId="{AC12A592-C02D-46EF-8E1F-9335DB8D71DF}"/>
          </ac:spMkLst>
        </pc:spChg>
        <pc:spChg chg="add del">
          <ac:chgData name="Emily Crose" userId="5a1598ef78992c55" providerId="LiveId" clId="{51C61D53-7D89-423F-B5C6-258F292DEDDC}" dt="2023-05-10T11:57:48.508" v="9027" actId="26606"/>
          <ac:spMkLst>
            <pc:docMk/>
            <pc:sldMk cId="868222543" sldId="367"/>
            <ac:spMk id="17" creationId="{24005816-5BCA-4665-8A58-5580F8E9C84A}"/>
          </ac:spMkLst>
        </pc:spChg>
        <pc:grpChg chg="add del">
          <ac:chgData name="Emily Crose" userId="5a1598ef78992c55" providerId="LiveId" clId="{51C61D53-7D89-423F-B5C6-258F292DEDDC}" dt="2023-05-10T11:57:48.508" v="9027" actId="26606"/>
          <ac:grpSpMkLst>
            <pc:docMk/>
            <pc:sldMk cId="868222543" sldId="367"/>
            <ac:grpSpMk id="19" creationId="{BF07F359-8CA3-4854-91E7-EE6004020511}"/>
          </ac:grpSpMkLst>
        </pc:grpChg>
        <pc:picChg chg="add del">
          <ac:chgData name="Emily Crose" userId="5a1598ef78992c55" providerId="LiveId" clId="{51C61D53-7D89-423F-B5C6-258F292DEDDC}" dt="2023-05-10T11:57:46.882" v="9025" actId="26606"/>
          <ac:picMkLst>
            <pc:docMk/>
            <pc:sldMk cId="868222543" sldId="367"/>
            <ac:picMk id="6" creationId="{24322032-DB1C-50FB-B42A-077F54D2E3CF}"/>
          </ac:picMkLst>
        </pc:picChg>
        <pc:picChg chg="add del">
          <ac:chgData name="Emily Crose" userId="5a1598ef78992c55" providerId="LiveId" clId="{51C61D53-7D89-423F-B5C6-258F292DEDDC}" dt="2023-05-10T11:57:46.882" v="9025" actId="26606"/>
          <ac:picMkLst>
            <pc:docMk/>
            <pc:sldMk cId="868222543" sldId="367"/>
            <ac:picMk id="9"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2" creationId="{6AF6706C-CF07-43A1-BCC4-CBA5D33820DA}"/>
          </ac:picMkLst>
        </pc:picChg>
        <pc:picChg chg="add del">
          <ac:chgData name="Emily Crose" userId="5a1598ef78992c55" providerId="LiveId" clId="{51C61D53-7D89-423F-B5C6-258F292DEDDC}" dt="2023-05-10T11:57:48.508" v="9027" actId="26606"/>
          <ac:picMkLst>
            <pc:docMk/>
            <pc:sldMk cId="868222543" sldId="367"/>
            <ac:picMk id="13" creationId="{811383CE-CE86-4E1C-B289-798EB9E6E0E5}"/>
          </ac:picMkLst>
        </pc:picChg>
        <pc:picChg chg="add del">
          <ac:chgData name="Emily Crose" userId="5a1598ef78992c55" providerId="LiveId" clId="{51C61D53-7D89-423F-B5C6-258F292DEDDC}" dt="2023-05-10T11:57:48.508" v="9027" actId="26606"/>
          <ac:picMkLst>
            <pc:docMk/>
            <pc:sldMk cId="868222543" sldId="367"/>
            <ac:picMk id="14" creationId="{4EFFB397-3E27-1F4D-BD3D-8155E53EA658}"/>
          </ac:picMkLst>
        </pc:picChg>
        <pc:picChg chg="add">
          <ac:chgData name="Emily Crose" userId="5a1598ef78992c55" providerId="LiveId" clId="{51C61D53-7D89-423F-B5C6-258F292DEDDC}" dt="2023-05-10T11:57:48.534" v="9028" actId="26606"/>
          <ac:picMkLst>
            <pc:docMk/>
            <pc:sldMk cId="868222543" sldId="367"/>
            <ac:picMk id="99" creationId="{6AF6706C-CF07-43A1-BCC4-CBA5D33820DA}"/>
          </ac:picMkLst>
        </pc:picChg>
        <pc:picChg chg="add">
          <ac:chgData name="Emily Crose" userId="5a1598ef78992c55" providerId="LiveId" clId="{51C61D53-7D89-423F-B5C6-258F292DEDDC}" dt="2023-05-10T11:57:48.534" v="9028" actId="26606"/>
          <ac:picMkLst>
            <pc:docMk/>
            <pc:sldMk cId="868222543" sldId="367"/>
            <ac:picMk id="100" creationId="{24322032-DB1C-50FB-B42A-077F54D2E3CF}"/>
          </ac:picMkLst>
        </pc:picChg>
      </pc:sldChg>
      <pc:sldChg chg="del">
        <pc:chgData name="Emily Crose" userId="5a1598ef78992c55" providerId="LiveId" clId="{51C61D53-7D89-423F-B5C6-258F292DEDDC}" dt="2023-05-04T15:21:59.897" v="0" actId="47"/>
        <pc:sldMkLst>
          <pc:docMk/>
          <pc:sldMk cId="1085045373" sldId="367"/>
        </pc:sldMkLst>
      </pc:sldChg>
      <pc:sldChg chg="addSp modSp new mod ord setBg addAnim chgLayout">
        <pc:chgData name="Emily Crose" userId="5a1598ef78992c55" providerId="LiveId" clId="{51C61D53-7D89-423F-B5C6-258F292DEDDC}" dt="2023-05-10T11:58:42.856" v="9098"/>
        <pc:sldMkLst>
          <pc:docMk/>
          <pc:sldMk cId="2448146918" sldId="368"/>
        </pc:sldMkLst>
        <pc:spChg chg="mod ord">
          <ac:chgData name="Emily Crose" userId="5a1598ef78992c55" providerId="LiveId" clId="{51C61D53-7D89-423F-B5C6-258F292DEDDC}" dt="2023-05-10T11:58:42.848" v="9097" actId="26606"/>
          <ac:spMkLst>
            <pc:docMk/>
            <pc:sldMk cId="2448146918" sldId="368"/>
            <ac:spMk id="2" creationId="{04BD40FA-D696-0D63-147A-30048CBF35D0}"/>
          </ac:spMkLst>
        </pc:spChg>
        <pc:spChg chg="add">
          <ac:chgData name="Emily Crose" userId="5a1598ef78992c55" providerId="LiveId" clId="{51C61D53-7D89-423F-B5C6-258F292DEDDC}" dt="2023-05-10T11:58:42.848" v="9097" actId="26606"/>
          <ac:spMkLst>
            <pc:docMk/>
            <pc:sldMk cId="2448146918" sldId="368"/>
            <ac:spMk id="10" creationId="{0DC895F7-4E59-40FB-87DD-ACE47F94C143}"/>
          </ac:spMkLst>
        </pc:spChg>
        <pc:picChg chg="add">
          <ac:chgData name="Emily Crose" userId="5a1598ef78992c55" providerId="LiveId" clId="{51C61D53-7D89-423F-B5C6-258F292DEDDC}" dt="2023-05-10T11:58:42.848" v="9097" actId="26606"/>
          <ac:picMkLst>
            <pc:docMk/>
            <pc:sldMk cId="2448146918" sldId="368"/>
            <ac:picMk id="4" creationId="{F59DCB4F-233D-A98C-AA93-7DAFEDCD136B}"/>
          </ac:picMkLst>
        </pc:picChg>
        <pc:picChg chg="add">
          <ac:chgData name="Emily Crose" userId="5a1598ef78992c55" providerId="LiveId" clId="{51C61D53-7D89-423F-B5C6-258F292DEDDC}" dt="2023-05-10T11:58:42.848" v="9097" actId="26606"/>
          <ac:picMkLst>
            <pc:docMk/>
            <pc:sldMk cId="2448146918" sldId="368"/>
            <ac:picMk id="8" creationId="{CBECFFDC-94DB-4DA3-94FE-22FEDDA8FA30}"/>
          </ac:picMkLst>
        </pc:picChg>
        <pc:picChg chg="add">
          <ac:chgData name="Emily Crose" userId="5a1598ef78992c55" providerId="LiveId" clId="{51C61D53-7D89-423F-B5C6-258F292DEDDC}" dt="2023-05-10T11:58:42.848" v="9097" actId="26606"/>
          <ac:picMkLst>
            <pc:docMk/>
            <pc:sldMk cId="2448146918" sldId="368"/>
            <ac:picMk id="12" creationId="{1A4C720E-710D-44F8-A8D7-2BAA61E1814B}"/>
          </ac:picMkLst>
        </pc:picChg>
      </pc:sldChg>
      <pc:sldChg chg="del">
        <pc:chgData name="Emily Crose" userId="5a1598ef78992c55" providerId="LiveId" clId="{51C61D53-7D89-423F-B5C6-258F292DEDDC}" dt="2023-05-04T15:21:59.897" v="0" actId="47"/>
        <pc:sldMkLst>
          <pc:docMk/>
          <pc:sldMk cId="2798942162" sldId="368"/>
        </pc:sldMkLst>
      </pc:sldChg>
      <pc:sldChg chg="del">
        <pc:chgData name="Emily Crose" userId="5a1598ef78992c55" providerId="LiveId" clId="{51C61D53-7D89-423F-B5C6-258F292DEDDC}" dt="2023-05-04T15:21:59.897" v="0" actId="47"/>
        <pc:sldMkLst>
          <pc:docMk/>
          <pc:sldMk cId="954812562" sldId="369"/>
        </pc:sldMkLst>
      </pc:sldChg>
      <pc:sldChg chg="del">
        <pc:chgData name="Emily Crose" userId="5a1598ef78992c55" providerId="LiveId" clId="{51C61D53-7D89-423F-B5C6-258F292DEDDC}" dt="2023-05-04T15:21:59.897" v="0" actId="47"/>
        <pc:sldMkLst>
          <pc:docMk/>
          <pc:sldMk cId="382635199" sldId="370"/>
        </pc:sldMkLst>
      </pc:sldChg>
      <pc:sldChg chg="del">
        <pc:chgData name="Emily Crose" userId="5a1598ef78992c55" providerId="LiveId" clId="{51C61D53-7D89-423F-B5C6-258F292DEDDC}" dt="2023-05-04T15:21:59.897" v="0" actId="47"/>
        <pc:sldMkLst>
          <pc:docMk/>
          <pc:sldMk cId="4002996732" sldId="371"/>
        </pc:sldMkLst>
      </pc:sldChg>
      <pc:sldChg chg="del">
        <pc:chgData name="Emily Crose" userId="5a1598ef78992c55" providerId="LiveId" clId="{51C61D53-7D89-423F-B5C6-258F292DEDDC}" dt="2023-05-04T15:21:59.897" v="0" actId="47"/>
        <pc:sldMkLst>
          <pc:docMk/>
          <pc:sldMk cId="1085350101" sldId="372"/>
        </pc:sldMkLst>
      </pc:sldChg>
      <pc:sldChg chg="del">
        <pc:chgData name="Emily Crose" userId="5a1598ef78992c55" providerId="LiveId" clId="{51C61D53-7D89-423F-B5C6-258F292DEDDC}" dt="2023-05-04T15:21:59.897" v="0" actId="47"/>
        <pc:sldMkLst>
          <pc:docMk/>
          <pc:sldMk cId="1012799144" sldId="373"/>
        </pc:sldMkLst>
      </pc:sldChg>
      <pc:sldChg chg="del">
        <pc:chgData name="Emily Crose" userId="5a1598ef78992c55" providerId="LiveId" clId="{51C61D53-7D89-423F-B5C6-258F292DEDDC}" dt="2023-05-04T15:21:59.897" v="0" actId="47"/>
        <pc:sldMkLst>
          <pc:docMk/>
          <pc:sldMk cId="523864503" sldId="374"/>
        </pc:sldMkLst>
      </pc:sldChg>
      <pc:sldChg chg="del">
        <pc:chgData name="Emily Crose" userId="5a1598ef78992c55" providerId="LiveId" clId="{51C61D53-7D89-423F-B5C6-258F292DEDDC}" dt="2023-05-04T15:21:59.897" v="0" actId="47"/>
        <pc:sldMkLst>
          <pc:docMk/>
          <pc:sldMk cId="3003931667" sldId="375"/>
        </pc:sldMkLst>
      </pc:sldChg>
      <pc:sldChg chg="del">
        <pc:chgData name="Emily Crose" userId="5a1598ef78992c55" providerId="LiveId" clId="{51C61D53-7D89-423F-B5C6-258F292DEDDC}" dt="2023-05-04T15:21:59.897" v="0" actId="47"/>
        <pc:sldMkLst>
          <pc:docMk/>
          <pc:sldMk cId="667485063" sldId="376"/>
        </pc:sldMkLst>
      </pc:sldChg>
      <pc:sldChg chg="del">
        <pc:chgData name="Emily Crose" userId="5a1598ef78992c55" providerId="LiveId" clId="{51C61D53-7D89-423F-B5C6-258F292DEDDC}" dt="2023-05-04T15:21:59.897" v="0" actId="47"/>
        <pc:sldMkLst>
          <pc:docMk/>
          <pc:sldMk cId="1510737901" sldId="377"/>
        </pc:sldMkLst>
      </pc:sldChg>
      <pc:sldChg chg="del">
        <pc:chgData name="Emily Crose" userId="5a1598ef78992c55" providerId="LiveId" clId="{51C61D53-7D89-423F-B5C6-258F292DEDDC}" dt="2023-05-04T15:21:59.897" v="0" actId="47"/>
        <pc:sldMkLst>
          <pc:docMk/>
          <pc:sldMk cId="4188481086" sldId="378"/>
        </pc:sldMkLst>
      </pc:sldChg>
      <pc:sldChg chg="del">
        <pc:chgData name="Emily Crose" userId="5a1598ef78992c55" providerId="LiveId" clId="{51C61D53-7D89-423F-B5C6-258F292DEDDC}" dt="2023-05-04T15:21:59.897" v="0" actId="47"/>
        <pc:sldMkLst>
          <pc:docMk/>
          <pc:sldMk cId="2893875314" sldId="379"/>
        </pc:sldMkLst>
      </pc:sldChg>
      <pc:sldChg chg="del">
        <pc:chgData name="Emily Crose" userId="5a1598ef78992c55" providerId="LiveId" clId="{51C61D53-7D89-423F-B5C6-258F292DEDDC}" dt="2023-05-04T15:21:59.897" v="0" actId="47"/>
        <pc:sldMkLst>
          <pc:docMk/>
          <pc:sldMk cId="962805028" sldId="380"/>
        </pc:sldMkLst>
      </pc:sldChg>
      <pc:sldChg chg="del">
        <pc:chgData name="Emily Crose" userId="5a1598ef78992c55" providerId="LiveId" clId="{51C61D53-7D89-423F-B5C6-258F292DEDDC}" dt="2023-05-04T15:21:59.897" v="0" actId="47"/>
        <pc:sldMkLst>
          <pc:docMk/>
          <pc:sldMk cId="3398693364" sldId="381"/>
        </pc:sldMkLst>
      </pc:sldChg>
      <pc:sldChg chg="del">
        <pc:chgData name="Emily Crose" userId="5a1598ef78992c55" providerId="LiveId" clId="{51C61D53-7D89-423F-B5C6-258F292DEDDC}" dt="2023-05-04T15:21:59.897" v="0" actId="47"/>
        <pc:sldMkLst>
          <pc:docMk/>
          <pc:sldMk cId="2493830669" sldId="382"/>
        </pc:sldMkLst>
      </pc:sldChg>
      <pc:sldChg chg="del">
        <pc:chgData name="Emily Crose" userId="5a1598ef78992c55" providerId="LiveId" clId="{51C61D53-7D89-423F-B5C6-258F292DEDDC}" dt="2023-05-04T15:21:59.897" v="0" actId="47"/>
        <pc:sldMkLst>
          <pc:docMk/>
          <pc:sldMk cId="3880790126" sldId="383"/>
        </pc:sldMkLst>
      </pc:sldChg>
      <pc:sldChg chg="del">
        <pc:chgData name="Emily Crose" userId="5a1598ef78992c55" providerId="LiveId" clId="{51C61D53-7D89-423F-B5C6-258F292DEDDC}" dt="2023-05-04T15:21:59.897" v="0" actId="47"/>
        <pc:sldMkLst>
          <pc:docMk/>
          <pc:sldMk cId="3113467826" sldId="384"/>
        </pc:sldMkLst>
      </pc:sldChg>
      <pc:sldChg chg="del">
        <pc:chgData name="Emily Crose" userId="5a1598ef78992c55" providerId="LiveId" clId="{51C61D53-7D89-423F-B5C6-258F292DEDDC}" dt="2023-05-04T15:21:59.897" v="0" actId="47"/>
        <pc:sldMkLst>
          <pc:docMk/>
          <pc:sldMk cId="3014039604" sldId="385"/>
        </pc:sldMkLst>
      </pc:sldChg>
      <pc:sldChg chg="del">
        <pc:chgData name="Emily Crose" userId="5a1598ef78992c55" providerId="LiveId" clId="{51C61D53-7D89-423F-B5C6-258F292DEDDC}" dt="2023-05-04T15:21:59.897" v="0" actId="47"/>
        <pc:sldMkLst>
          <pc:docMk/>
          <pc:sldMk cId="3081742766" sldId="386"/>
        </pc:sldMkLst>
      </pc:sldChg>
      <pc:sldChg chg="del">
        <pc:chgData name="Emily Crose" userId="5a1598ef78992c55" providerId="LiveId" clId="{51C61D53-7D89-423F-B5C6-258F292DEDDC}" dt="2023-05-04T15:21:59.897" v="0" actId="47"/>
        <pc:sldMkLst>
          <pc:docMk/>
          <pc:sldMk cId="2605516814" sldId="387"/>
        </pc:sldMkLst>
      </pc:sldChg>
      <pc:sldChg chg="del">
        <pc:chgData name="Emily Crose" userId="5a1598ef78992c55" providerId="LiveId" clId="{51C61D53-7D89-423F-B5C6-258F292DEDDC}" dt="2023-05-04T15:21:59.897" v="0" actId="47"/>
        <pc:sldMkLst>
          <pc:docMk/>
          <pc:sldMk cId="872808354" sldId="388"/>
        </pc:sldMkLst>
      </pc:sldChg>
      <pc:sldChg chg="del">
        <pc:chgData name="Emily Crose" userId="5a1598ef78992c55" providerId="LiveId" clId="{51C61D53-7D89-423F-B5C6-258F292DEDDC}" dt="2023-05-04T15:21:59.897" v="0" actId="47"/>
        <pc:sldMkLst>
          <pc:docMk/>
          <pc:sldMk cId="3291579710" sldId="389"/>
        </pc:sldMkLst>
      </pc:sldChg>
      <pc:sldChg chg="del">
        <pc:chgData name="Emily Crose" userId="5a1598ef78992c55" providerId="LiveId" clId="{51C61D53-7D89-423F-B5C6-258F292DEDDC}" dt="2023-05-04T15:21:59.897" v="0" actId="47"/>
        <pc:sldMkLst>
          <pc:docMk/>
          <pc:sldMk cId="1243247152" sldId="390"/>
        </pc:sldMkLst>
      </pc:sldChg>
      <pc:sldChg chg="del">
        <pc:chgData name="Emily Crose" userId="5a1598ef78992c55" providerId="LiveId" clId="{51C61D53-7D89-423F-B5C6-258F292DEDDC}" dt="2023-05-04T15:21:59.897" v="0" actId="47"/>
        <pc:sldMkLst>
          <pc:docMk/>
          <pc:sldMk cId="3628648883" sldId="391"/>
        </pc:sldMkLst>
      </pc:sldChg>
      <pc:sldChg chg="del">
        <pc:chgData name="Emily Crose" userId="5a1598ef78992c55" providerId="LiveId" clId="{51C61D53-7D89-423F-B5C6-258F292DEDDC}" dt="2023-05-04T15:21:59.897" v="0" actId="47"/>
        <pc:sldMkLst>
          <pc:docMk/>
          <pc:sldMk cId="1534963616" sldId="392"/>
        </pc:sldMkLst>
      </pc:sldChg>
      <pc:sldChg chg="del">
        <pc:chgData name="Emily Crose" userId="5a1598ef78992c55" providerId="LiveId" clId="{51C61D53-7D89-423F-B5C6-258F292DEDDC}" dt="2023-05-04T15:21:59.897" v="0" actId="47"/>
        <pc:sldMkLst>
          <pc:docMk/>
          <pc:sldMk cId="1548618077" sldId="393"/>
        </pc:sldMkLst>
      </pc:sldChg>
      <pc:sldChg chg="del">
        <pc:chgData name="Emily Crose" userId="5a1598ef78992c55" providerId="LiveId" clId="{51C61D53-7D89-423F-B5C6-258F292DEDDC}" dt="2023-05-04T15:21:59.897" v="0" actId="47"/>
        <pc:sldMkLst>
          <pc:docMk/>
          <pc:sldMk cId="1561490378" sldId="394"/>
        </pc:sldMkLst>
      </pc:sldChg>
      <pc:sldChg chg="del">
        <pc:chgData name="Emily Crose" userId="5a1598ef78992c55" providerId="LiveId" clId="{51C61D53-7D89-423F-B5C6-258F292DEDDC}" dt="2023-05-04T15:21:59.897" v="0" actId="47"/>
        <pc:sldMkLst>
          <pc:docMk/>
          <pc:sldMk cId="2491564773" sldId="395"/>
        </pc:sldMkLst>
      </pc:sldChg>
      <pc:sldChg chg="del">
        <pc:chgData name="Emily Crose" userId="5a1598ef78992c55" providerId="LiveId" clId="{51C61D53-7D89-423F-B5C6-258F292DEDDC}" dt="2023-05-04T15:21:59.897" v="0" actId="47"/>
        <pc:sldMkLst>
          <pc:docMk/>
          <pc:sldMk cId="1980398483" sldId="396"/>
        </pc:sldMkLst>
      </pc:sldChg>
      <pc:sldChg chg="del">
        <pc:chgData name="Emily Crose" userId="5a1598ef78992c55" providerId="LiveId" clId="{51C61D53-7D89-423F-B5C6-258F292DEDDC}" dt="2023-05-04T15:21:59.897" v="0" actId="47"/>
        <pc:sldMkLst>
          <pc:docMk/>
          <pc:sldMk cId="2522495113" sldId="397"/>
        </pc:sldMkLst>
      </pc:sldChg>
      <pc:sldChg chg="del">
        <pc:chgData name="Emily Crose" userId="5a1598ef78992c55" providerId="LiveId" clId="{51C61D53-7D89-423F-B5C6-258F292DEDDC}" dt="2023-05-04T15:21:59.897" v="0" actId="47"/>
        <pc:sldMkLst>
          <pc:docMk/>
          <pc:sldMk cId="1170470974" sldId="398"/>
        </pc:sldMkLst>
      </pc:sldChg>
      <pc:sldMasterChg chg="setBg modSldLayout">
        <pc:chgData name="Emily Crose" userId="5a1598ef78992c55" providerId="LiveId" clId="{51C61D53-7D89-423F-B5C6-258F292DEDDC}" dt="2023-05-05T17:01:42.049" v="7"/>
        <pc:sldMasterMkLst>
          <pc:docMk/>
          <pc:sldMasterMk cId="3475865796" sldId="2147483989"/>
        </pc:sldMasterMkLst>
        <pc:sldLayoutChg chg="setBg">
          <pc:chgData name="Emily Crose" userId="5a1598ef78992c55" providerId="LiveId" clId="{51C61D53-7D89-423F-B5C6-258F292DEDDC}" dt="2023-05-05T17:01:42.049" v="7"/>
          <pc:sldLayoutMkLst>
            <pc:docMk/>
            <pc:sldMasterMk cId="3475865796" sldId="2147483989"/>
            <pc:sldLayoutMk cId="1858095208" sldId="2147483990"/>
          </pc:sldLayoutMkLst>
        </pc:sldLayoutChg>
        <pc:sldLayoutChg chg="setBg">
          <pc:chgData name="Emily Crose" userId="5a1598ef78992c55" providerId="LiveId" clId="{51C61D53-7D89-423F-B5C6-258F292DEDDC}" dt="2023-05-05T17:01:42.049" v="7"/>
          <pc:sldLayoutMkLst>
            <pc:docMk/>
            <pc:sldMasterMk cId="3475865796" sldId="2147483989"/>
            <pc:sldLayoutMk cId="2367908592" sldId="2147483991"/>
          </pc:sldLayoutMkLst>
        </pc:sldLayoutChg>
        <pc:sldLayoutChg chg="setBg">
          <pc:chgData name="Emily Crose" userId="5a1598ef78992c55" providerId="LiveId" clId="{51C61D53-7D89-423F-B5C6-258F292DEDDC}" dt="2023-05-05T17:01:42.049" v="7"/>
          <pc:sldLayoutMkLst>
            <pc:docMk/>
            <pc:sldMasterMk cId="3475865796" sldId="2147483989"/>
            <pc:sldLayoutMk cId="1832966763" sldId="2147483992"/>
          </pc:sldLayoutMkLst>
        </pc:sldLayoutChg>
        <pc:sldLayoutChg chg="setBg">
          <pc:chgData name="Emily Crose" userId="5a1598ef78992c55" providerId="LiveId" clId="{51C61D53-7D89-423F-B5C6-258F292DEDDC}" dt="2023-05-05T17:01:42.049" v="7"/>
          <pc:sldLayoutMkLst>
            <pc:docMk/>
            <pc:sldMasterMk cId="3475865796" sldId="2147483989"/>
            <pc:sldLayoutMk cId="2458476804" sldId="2147483993"/>
          </pc:sldLayoutMkLst>
        </pc:sldLayoutChg>
        <pc:sldLayoutChg chg="setBg">
          <pc:chgData name="Emily Crose" userId="5a1598ef78992c55" providerId="LiveId" clId="{51C61D53-7D89-423F-B5C6-258F292DEDDC}" dt="2023-05-05T17:01:42.049" v="7"/>
          <pc:sldLayoutMkLst>
            <pc:docMk/>
            <pc:sldMasterMk cId="3475865796" sldId="2147483989"/>
            <pc:sldLayoutMk cId="2923996329" sldId="2147483994"/>
          </pc:sldLayoutMkLst>
        </pc:sldLayoutChg>
        <pc:sldLayoutChg chg="setBg">
          <pc:chgData name="Emily Crose" userId="5a1598ef78992c55" providerId="LiveId" clId="{51C61D53-7D89-423F-B5C6-258F292DEDDC}" dt="2023-05-05T17:01:42.049" v="7"/>
          <pc:sldLayoutMkLst>
            <pc:docMk/>
            <pc:sldMasterMk cId="3475865796" sldId="2147483989"/>
            <pc:sldLayoutMk cId="3568643208" sldId="2147483995"/>
          </pc:sldLayoutMkLst>
        </pc:sldLayoutChg>
        <pc:sldLayoutChg chg="setBg">
          <pc:chgData name="Emily Crose" userId="5a1598ef78992c55" providerId="LiveId" clId="{51C61D53-7D89-423F-B5C6-258F292DEDDC}" dt="2023-05-05T17:01:42.049" v="7"/>
          <pc:sldLayoutMkLst>
            <pc:docMk/>
            <pc:sldMasterMk cId="3475865796" sldId="2147483989"/>
            <pc:sldLayoutMk cId="1019625381" sldId="2147483996"/>
          </pc:sldLayoutMkLst>
        </pc:sldLayoutChg>
        <pc:sldLayoutChg chg="setBg">
          <pc:chgData name="Emily Crose" userId="5a1598ef78992c55" providerId="LiveId" clId="{51C61D53-7D89-423F-B5C6-258F292DEDDC}" dt="2023-05-05T17:01:42.049" v="7"/>
          <pc:sldLayoutMkLst>
            <pc:docMk/>
            <pc:sldMasterMk cId="3475865796" sldId="2147483989"/>
            <pc:sldLayoutMk cId="2702608781" sldId="2147483997"/>
          </pc:sldLayoutMkLst>
        </pc:sldLayoutChg>
        <pc:sldLayoutChg chg="setBg">
          <pc:chgData name="Emily Crose" userId="5a1598ef78992c55" providerId="LiveId" clId="{51C61D53-7D89-423F-B5C6-258F292DEDDC}" dt="2023-05-05T17:01:42.049" v="7"/>
          <pc:sldLayoutMkLst>
            <pc:docMk/>
            <pc:sldMasterMk cId="3475865796" sldId="2147483989"/>
            <pc:sldLayoutMk cId="1644078294" sldId="2147483998"/>
          </pc:sldLayoutMkLst>
        </pc:sldLayoutChg>
        <pc:sldLayoutChg chg="setBg">
          <pc:chgData name="Emily Crose" userId="5a1598ef78992c55" providerId="LiveId" clId="{51C61D53-7D89-423F-B5C6-258F292DEDDC}" dt="2023-05-05T17:01:42.049" v="7"/>
          <pc:sldLayoutMkLst>
            <pc:docMk/>
            <pc:sldMasterMk cId="3475865796" sldId="2147483989"/>
            <pc:sldLayoutMk cId="3574589036" sldId="2147483999"/>
          </pc:sldLayoutMkLst>
        </pc:sldLayoutChg>
        <pc:sldLayoutChg chg="setBg">
          <pc:chgData name="Emily Crose" userId="5a1598ef78992c55" providerId="LiveId" clId="{51C61D53-7D89-423F-B5C6-258F292DEDDC}" dt="2023-05-05T17:01:42.049" v="7"/>
          <pc:sldLayoutMkLst>
            <pc:docMk/>
            <pc:sldMasterMk cId="3475865796" sldId="2147483989"/>
            <pc:sldLayoutMk cId="2044247600" sldId="2147484000"/>
          </pc:sldLayoutMkLst>
        </pc:sldLayoutChg>
        <pc:sldLayoutChg chg="setBg">
          <pc:chgData name="Emily Crose" userId="5a1598ef78992c55" providerId="LiveId" clId="{51C61D53-7D89-423F-B5C6-258F292DEDDC}" dt="2023-05-05T17:01:42.049" v="7"/>
          <pc:sldLayoutMkLst>
            <pc:docMk/>
            <pc:sldMasterMk cId="3475865796" sldId="2147483989"/>
            <pc:sldLayoutMk cId="3555191574" sldId="2147484001"/>
          </pc:sldLayoutMkLst>
        </pc:sldLayoutChg>
        <pc:sldLayoutChg chg="setBg">
          <pc:chgData name="Emily Crose" userId="5a1598ef78992c55" providerId="LiveId" clId="{51C61D53-7D89-423F-B5C6-258F292DEDDC}" dt="2023-05-05T17:01:42.049" v="7"/>
          <pc:sldLayoutMkLst>
            <pc:docMk/>
            <pc:sldMasterMk cId="3475865796" sldId="2147483989"/>
            <pc:sldLayoutMk cId="790121568" sldId="2147484002"/>
          </pc:sldLayoutMkLst>
        </pc:sldLayoutChg>
        <pc:sldLayoutChg chg="setBg">
          <pc:chgData name="Emily Crose" userId="5a1598ef78992c55" providerId="LiveId" clId="{51C61D53-7D89-423F-B5C6-258F292DEDDC}" dt="2023-05-05T17:01:42.049" v="7"/>
          <pc:sldLayoutMkLst>
            <pc:docMk/>
            <pc:sldMasterMk cId="3475865796" sldId="2147483989"/>
            <pc:sldLayoutMk cId="513031369" sldId="2147484003"/>
          </pc:sldLayoutMkLst>
        </pc:sldLayoutChg>
        <pc:sldLayoutChg chg="setBg">
          <pc:chgData name="Emily Crose" userId="5a1598ef78992c55" providerId="LiveId" clId="{51C61D53-7D89-423F-B5C6-258F292DEDDC}" dt="2023-05-05T17:01:42.049" v="7"/>
          <pc:sldLayoutMkLst>
            <pc:docMk/>
            <pc:sldMasterMk cId="3475865796" sldId="2147483989"/>
            <pc:sldLayoutMk cId="1910458478" sldId="2147484004"/>
          </pc:sldLayoutMkLst>
        </pc:sldLayoutChg>
        <pc:sldLayoutChg chg="setBg">
          <pc:chgData name="Emily Crose" userId="5a1598ef78992c55" providerId="LiveId" clId="{51C61D53-7D89-423F-B5C6-258F292DEDDC}" dt="2023-05-05T17:01:42.049" v="7"/>
          <pc:sldLayoutMkLst>
            <pc:docMk/>
            <pc:sldMasterMk cId="3475865796" sldId="2147483989"/>
            <pc:sldLayoutMk cId="1042460529" sldId="2147484005"/>
          </pc:sldLayoutMkLst>
        </pc:sldLayoutChg>
      </pc:sldMaster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67002AFB-16E7-4872-A597-832B63EBDEE2}"/>
    <pc:docChg chg="addSld delSld modSld">
      <pc:chgData name="Emily Crose" userId="5a1598ef78992c55" providerId="LiveId" clId="{67002AFB-16E7-4872-A597-832B63EBDEE2}" dt="2023-04-18T18:00:46.301" v="1"/>
      <pc:docMkLst>
        <pc:docMk/>
      </pc:docMkLst>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
        <pc:chgData name="Emily Crose" userId="5a1598ef78992c55" providerId="LiveId" clId="{67002AFB-16E7-4872-A597-832B63EBDEE2}" dt="2023-04-18T18:00:46.301" v="1"/>
        <pc:sldMkLst>
          <pc:docMk/>
          <pc:sldMk cId="2158119916" sldId="277"/>
        </pc:sldMkLst>
      </pc:sldChg>
      <pc:sldChg chg="del">
        <pc:chgData name="Emily Crose" userId="5a1598ef78992c55" providerId="LiveId" clId="{67002AFB-16E7-4872-A597-832B63EBDEE2}" dt="2023-04-18T18:00:42.188" v="0" actId="47"/>
        <pc:sldMkLst>
          <pc:docMk/>
          <pc:sldMk cId="2935181501" sldId="279"/>
        </pc:sldMkLst>
      </pc:sldChg>
      <pc:sldChg chg="add">
        <pc:chgData name="Emily Crose" userId="5a1598ef78992c55" providerId="LiveId" clId="{67002AFB-16E7-4872-A597-832B63EBDEE2}" dt="2023-04-18T18:00:46.301" v="1"/>
        <pc:sldMkLst>
          <pc:docMk/>
          <pc:sldMk cId="3076984293" sldId="280"/>
        </pc:sldMkLst>
      </pc:sldChg>
      <pc:sldChg chg="add">
        <pc:chgData name="Emily Crose" userId="5a1598ef78992c55" providerId="LiveId" clId="{67002AFB-16E7-4872-A597-832B63EBDEE2}" dt="2023-04-18T18:00:46.301" v="1"/>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
        <pc:chgData name="Emily Crose" userId="5a1598ef78992c55" providerId="LiveId" clId="{67002AFB-16E7-4872-A597-832B63EBDEE2}" dt="2023-04-18T18:00:42.188" v="0" actId="47"/>
        <pc:sldMkLst>
          <pc:docMk/>
          <pc:sldMk cId="2233173004" sldId="325"/>
        </pc:sldMkLst>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del">
        <pc:chgData name="Emily Crose" userId="5a1598ef78992c55" providerId="LiveId" clId="{67002AFB-16E7-4872-A597-832B63EBDEE2}" dt="2023-04-18T18:00:42.188" v="0" actId="47"/>
        <pc:sldMkLst>
          <pc:docMk/>
          <pc:sldMk cId="2045505824" sldId="329"/>
        </pc:sldMkLst>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del">
        <pc:chgData name="Emily Crose" userId="5a1598ef78992c55" providerId="LiveId" clId="{67002AFB-16E7-4872-A597-832B63EBDEE2}" dt="2023-04-18T18:00:42.188" v="0" actId="47"/>
        <pc:sldMkLst>
          <pc:docMk/>
          <pc:sldMk cId="1313815218" sldId="332"/>
        </pc:sldMkLst>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884718-AEAA-45BB-BF06-EB2F74FEF009}"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EA75B666-015D-4EE9-8FC5-D1233D262FD7}">
      <dgm:prSet/>
      <dgm:spPr/>
      <dgm:t>
        <a:bodyPr/>
        <a:lstStyle/>
        <a:p>
          <a:r>
            <a:rPr lang="en-US" dirty="0"/>
            <a:t>Scoping</a:t>
          </a:r>
        </a:p>
      </dgm:t>
    </dgm:pt>
    <dgm:pt modelId="{92AB96C6-F802-41AC-A7FF-C3E5BB6F7747}" type="parTrans" cxnId="{B81215F2-6A48-4AE0-9AC2-DB821887BDDE}">
      <dgm:prSet/>
      <dgm:spPr/>
      <dgm:t>
        <a:bodyPr/>
        <a:lstStyle/>
        <a:p>
          <a:endParaRPr lang="en-US"/>
        </a:p>
      </dgm:t>
    </dgm:pt>
    <dgm:pt modelId="{6ED3B9A6-1EE4-45EF-AD96-4BDDA81F6394}" type="sibTrans" cxnId="{B81215F2-6A48-4AE0-9AC2-DB821887BDDE}">
      <dgm:prSet/>
      <dgm:spPr/>
      <dgm:t>
        <a:bodyPr/>
        <a:lstStyle/>
        <a:p>
          <a:endParaRPr lang="en-US"/>
        </a:p>
      </dgm:t>
    </dgm:pt>
    <dgm:pt modelId="{BD9F6F8A-6B45-4E25-9756-F0E160B92B85}">
      <dgm:prSet/>
      <dgm:spPr/>
      <dgm:t>
        <a:bodyPr/>
        <a:lstStyle/>
        <a:p>
          <a:r>
            <a:rPr lang="en-US" dirty="0"/>
            <a:t>Determining tasks relevant to the goals of the project</a:t>
          </a:r>
        </a:p>
      </dgm:t>
    </dgm:pt>
    <dgm:pt modelId="{E38F9C3F-267D-4FD7-B161-E17AA31E7D74}" type="parTrans" cxnId="{9C0B9134-528B-4F30-8E62-E57A92C2206F}">
      <dgm:prSet/>
      <dgm:spPr/>
      <dgm:t>
        <a:bodyPr/>
        <a:lstStyle/>
        <a:p>
          <a:endParaRPr lang="en-US"/>
        </a:p>
      </dgm:t>
    </dgm:pt>
    <dgm:pt modelId="{D52E055A-D4BC-4371-976E-03C46B4FA1EE}" type="sibTrans" cxnId="{9C0B9134-528B-4F30-8E62-E57A92C2206F}">
      <dgm:prSet/>
      <dgm:spPr/>
      <dgm:t>
        <a:bodyPr/>
        <a:lstStyle/>
        <a:p>
          <a:endParaRPr lang="en-US"/>
        </a:p>
      </dgm:t>
    </dgm:pt>
    <dgm:pt modelId="{57063DCA-8F42-41B4-8138-A3F63F805E5F}">
      <dgm:prSet/>
      <dgm:spPr/>
      <dgm:t>
        <a:bodyPr/>
        <a:lstStyle/>
        <a:p>
          <a:r>
            <a:rPr lang="en-US" dirty="0"/>
            <a:t>Scope Creep</a:t>
          </a:r>
        </a:p>
      </dgm:t>
    </dgm:pt>
    <dgm:pt modelId="{DDD6EDC3-2DD3-43D0-B0F4-06334AF9E775}" type="parTrans" cxnId="{E84FAAB1-7E3C-4CA4-A7BB-21E3A51B8B13}">
      <dgm:prSet/>
      <dgm:spPr/>
      <dgm:t>
        <a:bodyPr/>
        <a:lstStyle/>
        <a:p>
          <a:endParaRPr lang="en-US"/>
        </a:p>
      </dgm:t>
    </dgm:pt>
    <dgm:pt modelId="{11B1BBCD-4A37-4514-97EE-F837097F5E29}" type="sibTrans" cxnId="{E84FAAB1-7E3C-4CA4-A7BB-21E3A51B8B13}">
      <dgm:prSet/>
      <dgm:spPr/>
      <dgm:t>
        <a:bodyPr/>
        <a:lstStyle/>
        <a:p>
          <a:endParaRPr lang="en-US"/>
        </a:p>
      </dgm:t>
    </dgm:pt>
    <dgm:pt modelId="{4E54D203-9F02-41A9-98A6-29A72071A8B3}">
      <dgm:prSet/>
      <dgm:spPr/>
      <dgm:t>
        <a:bodyPr/>
        <a:lstStyle/>
        <a:p>
          <a:r>
            <a:rPr lang="en-US" dirty="0"/>
            <a:t>Slow, unexpected widening of the initial scope</a:t>
          </a:r>
        </a:p>
      </dgm:t>
    </dgm:pt>
    <dgm:pt modelId="{574899E6-BE8F-40A7-A9BC-C0B02401744B}" type="parTrans" cxnId="{47C1155A-BDC6-42FC-8892-D54957622B4A}">
      <dgm:prSet/>
      <dgm:spPr/>
      <dgm:t>
        <a:bodyPr/>
        <a:lstStyle/>
        <a:p>
          <a:endParaRPr lang="en-US"/>
        </a:p>
      </dgm:t>
    </dgm:pt>
    <dgm:pt modelId="{9A66F0FC-6841-4D90-A88C-01093BED2853}" type="sibTrans" cxnId="{47C1155A-BDC6-42FC-8892-D54957622B4A}">
      <dgm:prSet/>
      <dgm:spPr/>
      <dgm:t>
        <a:bodyPr/>
        <a:lstStyle/>
        <a:p>
          <a:endParaRPr lang="en-US"/>
        </a:p>
      </dgm:t>
    </dgm:pt>
    <dgm:pt modelId="{7E7BBF00-4C7E-45E5-BFEE-252B06C36279}">
      <dgm:prSet/>
      <dgm:spPr/>
      <dgm:t>
        <a:bodyPr/>
        <a:lstStyle/>
        <a:p>
          <a:r>
            <a:rPr lang="en-US" dirty="0"/>
            <a:t>FUD</a:t>
          </a:r>
        </a:p>
      </dgm:t>
    </dgm:pt>
    <dgm:pt modelId="{13C160E8-2624-4D56-AA67-8F9472E68278}" type="parTrans" cxnId="{448ABBC6-01AC-4E92-805D-708386264050}">
      <dgm:prSet/>
      <dgm:spPr/>
    </dgm:pt>
    <dgm:pt modelId="{2A7A72E6-B538-45CC-9639-A186C61F658A}" type="sibTrans" cxnId="{448ABBC6-01AC-4E92-805D-708386264050}">
      <dgm:prSet/>
      <dgm:spPr/>
    </dgm:pt>
    <dgm:pt modelId="{DC1DA9CE-7441-4B1A-B763-D24B068CA226}">
      <dgm:prSet/>
      <dgm:spPr/>
      <dgm:t>
        <a:bodyPr/>
        <a:lstStyle/>
        <a:p>
          <a:r>
            <a:rPr lang="en-US" dirty="0"/>
            <a:t>Fear, Uncertainty and Doubt</a:t>
          </a:r>
        </a:p>
      </dgm:t>
    </dgm:pt>
    <dgm:pt modelId="{8B5539A6-59D0-4155-900F-A76CBE1FE05F}" type="parTrans" cxnId="{86498D15-C054-4C66-A32B-2AD04FF4A4CA}">
      <dgm:prSet/>
      <dgm:spPr/>
    </dgm:pt>
    <dgm:pt modelId="{39605401-545E-4FB3-9089-500FB7E55BEB}" type="sibTrans" cxnId="{86498D15-C054-4C66-A32B-2AD04FF4A4CA}">
      <dgm:prSet/>
      <dgm:spPr/>
    </dgm:pt>
    <dgm:pt modelId="{E610D6CB-E597-4475-95DE-5124A2295317}" type="pres">
      <dgm:prSet presAssocID="{27884718-AEAA-45BB-BF06-EB2F74FEF009}" presName="linear" presStyleCnt="0">
        <dgm:presLayoutVars>
          <dgm:dir/>
          <dgm:animLvl val="lvl"/>
          <dgm:resizeHandles val="exact"/>
        </dgm:presLayoutVars>
      </dgm:prSet>
      <dgm:spPr/>
    </dgm:pt>
    <dgm:pt modelId="{5680C52D-EC94-4502-A4B4-79F1785F6DD0}" type="pres">
      <dgm:prSet presAssocID="{EA75B666-015D-4EE9-8FC5-D1233D262FD7}" presName="parentLin" presStyleCnt="0"/>
      <dgm:spPr/>
    </dgm:pt>
    <dgm:pt modelId="{3D126CC3-195C-4303-8D3A-B8FFFA4970ED}" type="pres">
      <dgm:prSet presAssocID="{EA75B666-015D-4EE9-8FC5-D1233D262FD7}" presName="parentLeftMargin" presStyleLbl="node1" presStyleIdx="0" presStyleCnt="3"/>
      <dgm:spPr/>
    </dgm:pt>
    <dgm:pt modelId="{527AC824-2C10-4DE8-8CC1-64192EC71092}" type="pres">
      <dgm:prSet presAssocID="{EA75B666-015D-4EE9-8FC5-D1233D262FD7}" presName="parentText" presStyleLbl="node1" presStyleIdx="0" presStyleCnt="3">
        <dgm:presLayoutVars>
          <dgm:chMax val="0"/>
          <dgm:bulletEnabled val="1"/>
        </dgm:presLayoutVars>
      </dgm:prSet>
      <dgm:spPr/>
    </dgm:pt>
    <dgm:pt modelId="{FAAF2D4B-2452-400A-AEA5-EE951CA19B5B}" type="pres">
      <dgm:prSet presAssocID="{EA75B666-015D-4EE9-8FC5-D1233D262FD7}" presName="negativeSpace" presStyleCnt="0"/>
      <dgm:spPr/>
    </dgm:pt>
    <dgm:pt modelId="{D956369A-3D52-4EC8-9747-4236A5D6CC76}" type="pres">
      <dgm:prSet presAssocID="{EA75B666-015D-4EE9-8FC5-D1233D262FD7}" presName="childText" presStyleLbl="conFgAcc1" presStyleIdx="0" presStyleCnt="3">
        <dgm:presLayoutVars>
          <dgm:bulletEnabled val="1"/>
        </dgm:presLayoutVars>
      </dgm:prSet>
      <dgm:spPr/>
    </dgm:pt>
    <dgm:pt modelId="{AE995CB9-D0D3-4F53-8175-C11FC004CF1B}" type="pres">
      <dgm:prSet presAssocID="{6ED3B9A6-1EE4-45EF-AD96-4BDDA81F6394}" presName="spaceBetweenRectangles" presStyleCnt="0"/>
      <dgm:spPr/>
    </dgm:pt>
    <dgm:pt modelId="{0E09FD23-C193-4FBD-9905-0850AE3A2FCA}" type="pres">
      <dgm:prSet presAssocID="{57063DCA-8F42-41B4-8138-A3F63F805E5F}" presName="parentLin" presStyleCnt="0"/>
      <dgm:spPr/>
    </dgm:pt>
    <dgm:pt modelId="{FBD408A6-599F-4FB2-8BC0-3793FEC5B304}" type="pres">
      <dgm:prSet presAssocID="{57063DCA-8F42-41B4-8138-A3F63F805E5F}" presName="parentLeftMargin" presStyleLbl="node1" presStyleIdx="0" presStyleCnt="3"/>
      <dgm:spPr/>
    </dgm:pt>
    <dgm:pt modelId="{C3C13E8A-0BA2-48A8-8F14-B6492EA015AD}" type="pres">
      <dgm:prSet presAssocID="{57063DCA-8F42-41B4-8138-A3F63F805E5F}" presName="parentText" presStyleLbl="node1" presStyleIdx="1" presStyleCnt="3">
        <dgm:presLayoutVars>
          <dgm:chMax val="0"/>
          <dgm:bulletEnabled val="1"/>
        </dgm:presLayoutVars>
      </dgm:prSet>
      <dgm:spPr/>
    </dgm:pt>
    <dgm:pt modelId="{67660EA6-379C-4A96-963C-9474FB3AE755}" type="pres">
      <dgm:prSet presAssocID="{57063DCA-8F42-41B4-8138-A3F63F805E5F}" presName="negativeSpace" presStyleCnt="0"/>
      <dgm:spPr/>
    </dgm:pt>
    <dgm:pt modelId="{55318D16-A4D6-4AE2-A3B6-034121D00876}" type="pres">
      <dgm:prSet presAssocID="{57063DCA-8F42-41B4-8138-A3F63F805E5F}" presName="childText" presStyleLbl="conFgAcc1" presStyleIdx="1" presStyleCnt="3">
        <dgm:presLayoutVars>
          <dgm:bulletEnabled val="1"/>
        </dgm:presLayoutVars>
      </dgm:prSet>
      <dgm:spPr/>
    </dgm:pt>
    <dgm:pt modelId="{7E10CD71-D6CC-4D6A-A916-185DB5FF6DD7}" type="pres">
      <dgm:prSet presAssocID="{11B1BBCD-4A37-4514-97EE-F837097F5E29}" presName="spaceBetweenRectangles" presStyleCnt="0"/>
      <dgm:spPr/>
    </dgm:pt>
    <dgm:pt modelId="{11A95069-F5BB-453F-B3BB-00B1AEBD4B47}" type="pres">
      <dgm:prSet presAssocID="{7E7BBF00-4C7E-45E5-BFEE-252B06C36279}" presName="parentLin" presStyleCnt="0"/>
      <dgm:spPr/>
    </dgm:pt>
    <dgm:pt modelId="{4D92B1B7-67AD-4689-835F-76126619707B}" type="pres">
      <dgm:prSet presAssocID="{7E7BBF00-4C7E-45E5-BFEE-252B06C36279}" presName="parentLeftMargin" presStyleLbl="node1" presStyleIdx="1" presStyleCnt="3"/>
      <dgm:spPr/>
    </dgm:pt>
    <dgm:pt modelId="{554AAC39-D4D1-4DC9-8F12-80652F0749E9}" type="pres">
      <dgm:prSet presAssocID="{7E7BBF00-4C7E-45E5-BFEE-252B06C36279}" presName="parentText" presStyleLbl="node1" presStyleIdx="2" presStyleCnt="3">
        <dgm:presLayoutVars>
          <dgm:chMax val="0"/>
          <dgm:bulletEnabled val="1"/>
        </dgm:presLayoutVars>
      </dgm:prSet>
      <dgm:spPr/>
    </dgm:pt>
    <dgm:pt modelId="{BEE1ACD5-DCD6-49D0-9E04-F787E24B334E}" type="pres">
      <dgm:prSet presAssocID="{7E7BBF00-4C7E-45E5-BFEE-252B06C36279}" presName="negativeSpace" presStyleCnt="0"/>
      <dgm:spPr/>
    </dgm:pt>
    <dgm:pt modelId="{1FA6C30D-1877-4978-968B-AF673745E30F}" type="pres">
      <dgm:prSet presAssocID="{7E7BBF00-4C7E-45E5-BFEE-252B06C36279}" presName="childText" presStyleLbl="conFgAcc1" presStyleIdx="2" presStyleCnt="3">
        <dgm:presLayoutVars>
          <dgm:bulletEnabled val="1"/>
        </dgm:presLayoutVars>
      </dgm:prSet>
      <dgm:spPr/>
    </dgm:pt>
  </dgm:ptLst>
  <dgm:cxnLst>
    <dgm:cxn modelId="{AD15FE01-B4FB-4900-A5F4-EDCF07E4506C}" type="presOf" srcId="{BD9F6F8A-6B45-4E25-9756-F0E160B92B85}" destId="{D956369A-3D52-4EC8-9747-4236A5D6CC76}" srcOrd="0" destOrd="0" presId="urn:microsoft.com/office/officeart/2005/8/layout/list1"/>
    <dgm:cxn modelId="{86498D15-C054-4C66-A32B-2AD04FF4A4CA}" srcId="{7E7BBF00-4C7E-45E5-BFEE-252B06C36279}" destId="{DC1DA9CE-7441-4B1A-B763-D24B068CA226}" srcOrd="0" destOrd="0" parTransId="{8B5539A6-59D0-4155-900F-A76CBE1FE05F}" sibTransId="{39605401-545E-4FB3-9089-500FB7E55BEB}"/>
    <dgm:cxn modelId="{26030C16-809F-4C45-BB4B-EBDB62115595}" type="presOf" srcId="{DC1DA9CE-7441-4B1A-B763-D24B068CA226}" destId="{1FA6C30D-1877-4978-968B-AF673745E30F}" srcOrd="0" destOrd="0" presId="urn:microsoft.com/office/officeart/2005/8/layout/list1"/>
    <dgm:cxn modelId="{9C0B9134-528B-4F30-8E62-E57A92C2206F}" srcId="{EA75B666-015D-4EE9-8FC5-D1233D262FD7}" destId="{BD9F6F8A-6B45-4E25-9756-F0E160B92B85}" srcOrd="0" destOrd="0" parTransId="{E38F9C3F-267D-4FD7-B161-E17AA31E7D74}" sibTransId="{D52E055A-D4BC-4371-976E-03C46B4FA1EE}"/>
    <dgm:cxn modelId="{E6FCF44D-30FA-4884-8096-7621BC341A1A}" type="presOf" srcId="{57063DCA-8F42-41B4-8138-A3F63F805E5F}" destId="{FBD408A6-599F-4FB2-8BC0-3793FEC5B304}" srcOrd="0" destOrd="0" presId="urn:microsoft.com/office/officeart/2005/8/layout/list1"/>
    <dgm:cxn modelId="{95E06379-4CDF-4B7C-835B-59A9EA1F55B9}" type="presOf" srcId="{57063DCA-8F42-41B4-8138-A3F63F805E5F}" destId="{C3C13E8A-0BA2-48A8-8F14-B6492EA015AD}" srcOrd="1" destOrd="0" presId="urn:microsoft.com/office/officeart/2005/8/layout/list1"/>
    <dgm:cxn modelId="{47C1155A-BDC6-42FC-8892-D54957622B4A}" srcId="{57063DCA-8F42-41B4-8138-A3F63F805E5F}" destId="{4E54D203-9F02-41A9-98A6-29A72071A8B3}" srcOrd="0" destOrd="0" parTransId="{574899E6-BE8F-40A7-A9BC-C0B02401744B}" sibTransId="{9A66F0FC-6841-4D90-A88C-01093BED2853}"/>
    <dgm:cxn modelId="{768B1D7E-32CB-4274-99B0-13CFFB23A047}" type="presOf" srcId="{7E7BBF00-4C7E-45E5-BFEE-252B06C36279}" destId="{554AAC39-D4D1-4DC9-8F12-80652F0749E9}" srcOrd="1" destOrd="0" presId="urn:microsoft.com/office/officeart/2005/8/layout/list1"/>
    <dgm:cxn modelId="{6C5EE89D-4781-48BA-A5D5-E1AFB387D5AE}" type="presOf" srcId="{7E7BBF00-4C7E-45E5-BFEE-252B06C36279}" destId="{4D92B1B7-67AD-4689-835F-76126619707B}" srcOrd="0" destOrd="0" presId="urn:microsoft.com/office/officeart/2005/8/layout/list1"/>
    <dgm:cxn modelId="{265E89AE-228F-4FFD-B1C6-C93014C99F99}" type="presOf" srcId="{4E54D203-9F02-41A9-98A6-29A72071A8B3}" destId="{55318D16-A4D6-4AE2-A3B6-034121D00876}" srcOrd="0" destOrd="0" presId="urn:microsoft.com/office/officeart/2005/8/layout/list1"/>
    <dgm:cxn modelId="{7AC87CB0-25D5-457F-8D6D-C9C7666FD7DF}" type="presOf" srcId="{27884718-AEAA-45BB-BF06-EB2F74FEF009}" destId="{E610D6CB-E597-4475-95DE-5124A2295317}" srcOrd="0" destOrd="0" presId="urn:microsoft.com/office/officeart/2005/8/layout/list1"/>
    <dgm:cxn modelId="{E84FAAB1-7E3C-4CA4-A7BB-21E3A51B8B13}" srcId="{27884718-AEAA-45BB-BF06-EB2F74FEF009}" destId="{57063DCA-8F42-41B4-8138-A3F63F805E5F}" srcOrd="1" destOrd="0" parTransId="{DDD6EDC3-2DD3-43D0-B0F4-06334AF9E775}" sibTransId="{11B1BBCD-4A37-4514-97EE-F837097F5E29}"/>
    <dgm:cxn modelId="{448ABBC6-01AC-4E92-805D-708386264050}" srcId="{27884718-AEAA-45BB-BF06-EB2F74FEF009}" destId="{7E7BBF00-4C7E-45E5-BFEE-252B06C36279}" srcOrd="2" destOrd="0" parTransId="{13C160E8-2624-4D56-AA67-8F9472E68278}" sibTransId="{2A7A72E6-B538-45CC-9639-A186C61F658A}"/>
    <dgm:cxn modelId="{F0B1AECF-300B-4A5B-8020-072F86A75DC5}" type="presOf" srcId="{EA75B666-015D-4EE9-8FC5-D1233D262FD7}" destId="{3D126CC3-195C-4303-8D3A-B8FFFA4970ED}" srcOrd="0" destOrd="0" presId="urn:microsoft.com/office/officeart/2005/8/layout/list1"/>
    <dgm:cxn modelId="{E068ECE0-8C37-4735-9360-7FA7C69897BE}" type="presOf" srcId="{EA75B666-015D-4EE9-8FC5-D1233D262FD7}" destId="{527AC824-2C10-4DE8-8CC1-64192EC71092}" srcOrd="1" destOrd="0" presId="urn:microsoft.com/office/officeart/2005/8/layout/list1"/>
    <dgm:cxn modelId="{B81215F2-6A48-4AE0-9AC2-DB821887BDDE}" srcId="{27884718-AEAA-45BB-BF06-EB2F74FEF009}" destId="{EA75B666-015D-4EE9-8FC5-D1233D262FD7}" srcOrd="0" destOrd="0" parTransId="{92AB96C6-F802-41AC-A7FF-C3E5BB6F7747}" sibTransId="{6ED3B9A6-1EE4-45EF-AD96-4BDDA81F6394}"/>
    <dgm:cxn modelId="{08A4D10F-5566-48AF-983D-E1FF83B4C4FF}" type="presParOf" srcId="{E610D6CB-E597-4475-95DE-5124A2295317}" destId="{5680C52D-EC94-4502-A4B4-79F1785F6DD0}" srcOrd="0" destOrd="0" presId="urn:microsoft.com/office/officeart/2005/8/layout/list1"/>
    <dgm:cxn modelId="{53AF1420-0AD3-4DE0-BE5A-AFCFED21D0DB}" type="presParOf" srcId="{5680C52D-EC94-4502-A4B4-79F1785F6DD0}" destId="{3D126CC3-195C-4303-8D3A-B8FFFA4970ED}" srcOrd="0" destOrd="0" presId="urn:microsoft.com/office/officeart/2005/8/layout/list1"/>
    <dgm:cxn modelId="{93EF3EF8-4AAB-4B3C-A33A-ED0E92990D83}" type="presParOf" srcId="{5680C52D-EC94-4502-A4B4-79F1785F6DD0}" destId="{527AC824-2C10-4DE8-8CC1-64192EC71092}" srcOrd="1" destOrd="0" presId="urn:microsoft.com/office/officeart/2005/8/layout/list1"/>
    <dgm:cxn modelId="{D6831E21-375D-4173-A179-0B69589D0AC8}" type="presParOf" srcId="{E610D6CB-E597-4475-95DE-5124A2295317}" destId="{FAAF2D4B-2452-400A-AEA5-EE951CA19B5B}" srcOrd="1" destOrd="0" presId="urn:microsoft.com/office/officeart/2005/8/layout/list1"/>
    <dgm:cxn modelId="{5B06CEBA-0DB5-4C77-9F73-E21A794C4F41}" type="presParOf" srcId="{E610D6CB-E597-4475-95DE-5124A2295317}" destId="{D956369A-3D52-4EC8-9747-4236A5D6CC76}" srcOrd="2" destOrd="0" presId="urn:microsoft.com/office/officeart/2005/8/layout/list1"/>
    <dgm:cxn modelId="{CD7C9654-6A7F-4D02-85F6-7813290B99E9}" type="presParOf" srcId="{E610D6CB-E597-4475-95DE-5124A2295317}" destId="{AE995CB9-D0D3-4F53-8175-C11FC004CF1B}" srcOrd="3" destOrd="0" presId="urn:microsoft.com/office/officeart/2005/8/layout/list1"/>
    <dgm:cxn modelId="{BA73FFBB-929A-44B0-8DD2-94C0BC101974}" type="presParOf" srcId="{E610D6CB-E597-4475-95DE-5124A2295317}" destId="{0E09FD23-C193-4FBD-9905-0850AE3A2FCA}" srcOrd="4" destOrd="0" presId="urn:microsoft.com/office/officeart/2005/8/layout/list1"/>
    <dgm:cxn modelId="{E6473892-BE8F-4359-A9A4-3EDB4AD01950}" type="presParOf" srcId="{0E09FD23-C193-4FBD-9905-0850AE3A2FCA}" destId="{FBD408A6-599F-4FB2-8BC0-3793FEC5B304}" srcOrd="0" destOrd="0" presId="urn:microsoft.com/office/officeart/2005/8/layout/list1"/>
    <dgm:cxn modelId="{0EE9DDA8-9504-4E2F-A1F0-81060B3FBA17}" type="presParOf" srcId="{0E09FD23-C193-4FBD-9905-0850AE3A2FCA}" destId="{C3C13E8A-0BA2-48A8-8F14-B6492EA015AD}" srcOrd="1" destOrd="0" presId="urn:microsoft.com/office/officeart/2005/8/layout/list1"/>
    <dgm:cxn modelId="{D9F3199C-12A5-49A0-85E3-AD1247184C08}" type="presParOf" srcId="{E610D6CB-E597-4475-95DE-5124A2295317}" destId="{67660EA6-379C-4A96-963C-9474FB3AE755}" srcOrd="5" destOrd="0" presId="urn:microsoft.com/office/officeart/2005/8/layout/list1"/>
    <dgm:cxn modelId="{64F73173-79D2-4C35-820C-CA2A9C442C5B}" type="presParOf" srcId="{E610D6CB-E597-4475-95DE-5124A2295317}" destId="{55318D16-A4D6-4AE2-A3B6-034121D00876}" srcOrd="6" destOrd="0" presId="urn:microsoft.com/office/officeart/2005/8/layout/list1"/>
    <dgm:cxn modelId="{3DCD33C7-2E94-441F-9E5E-05E0A2D203B8}" type="presParOf" srcId="{E610D6CB-E597-4475-95DE-5124A2295317}" destId="{7E10CD71-D6CC-4D6A-A916-185DB5FF6DD7}" srcOrd="7" destOrd="0" presId="urn:microsoft.com/office/officeart/2005/8/layout/list1"/>
    <dgm:cxn modelId="{F1727456-FE6A-455B-846B-F2348E6D7C09}" type="presParOf" srcId="{E610D6CB-E597-4475-95DE-5124A2295317}" destId="{11A95069-F5BB-453F-B3BB-00B1AEBD4B47}" srcOrd="8" destOrd="0" presId="urn:microsoft.com/office/officeart/2005/8/layout/list1"/>
    <dgm:cxn modelId="{30B7AAE9-C2B1-4A68-8C87-5BEA826B68A1}" type="presParOf" srcId="{11A95069-F5BB-453F-B3BB-00B1AEBD4B47}" destId="{4D92B1B7-67AD-4689-835F-76126619707B}" srcOrd="0" destOrd="0" presId="urn:microsoft.com/office/officeart/2005/8/layout/list1"/>
    <dgm:cxn modelId="{97847DE2-FF34-4D96-913F-6955A25F98F2}" type="presParOf" srcId="{11A95069-F5BB-453F-B3BB-00B1AEBD4B47}" destId="{554AAC39-D4D1-4DC9-8F12-80652F0749E9}" srcOrd="1" destOrd="0" presId="urn:microsoft.com/office/officeart/2005/8/layout/list1"/>
    <dgm:cxn modelId="{4FC29372-24A4-4F6A-B528-9A1BC7B9E1A2}" type="presParOf" srcId="{E610D6CB-E597-4475-95DE-5124A2295317}" destId="{BEE1ACD5-DCD6-49D0-9E04-F787E24B334E}" srcOrd="9" destOrd="0" presId="urn:microsoft.com/office/officeart/2005/8/layout/list1"/>
    <dgm:cxn modelId="{5D1C8092-0A76-46E4-BA2E-2D708466DB86}" type="presParOf" srcId="{E610D6CB-E597-4475-95DE-5124A2295317}" destId="{1FA6C30D-1877-4978-968B-AF673745E30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6659C-6A0D-47BA-AE64-A322CE083C13}"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3556DCFC-225F-4E91-B6DF-238113E6F4A8}">
      <dgm:prSet phldrT="[Text]"/>
      <dgm:spPr/>
      <dgm:t>
        <a:bodyPr/>
        <a:lstStyle/>
        <a:p>
          <a:r>
            <a:rPr lang="en-US" dirty="0"/>
            <a:t>Developers</a:t>
          </a:r>
        </a:p>
      </dgm:t>
    </dgm:pt>
    <dgm:pt modelId="{E773ACDF-2536-4E65-B67B-E1D166C50C54}" type="parTrans" cxnId="{6A50FC15-4448-4C7F-9D2B-6AEFC42798D4}">
      <dgm:prSet/>
      <dgm:spPr/>
      <dgm:t>
        <a:bodyPr/>
        <a:lstStyle/>
        <a:p>
          <a:endParaRPr lang="en-US"/>
        </a:p>
      </dgm:t>
    </dgm:pt>
    <dgm:pt modelId="{3D12C430-BB10-43F4-AAE1-CDEBBF5D49E9}" type="sibTrans" cxnId="{6A50FC15-4448-4C7F-9D2B-6AEFC42798D4}">
      <dgm:prSet/>
      <dgm:spPr/>
      <dgm:t>
        <a:bodyPr/>
        <a:lstStyle/>
        <a:p>
          <a:endParaRPr lang="en-US"/>
        </a:p>
      </dgm:t>
    </dgm:pt>
    <dgm:pt modelId="{1BE7980F-B4B8-4F1D-87E9-75ADF1A1D5D6}">
      <dgm:prSet phldrT="[Text]"/>
      <dgm:spPr/>
      <dgm:t>
        <a:bodyPr/>
        <a:lstStyle/>
        <a:p>
          <a:r>
            <a:rPr lang="en-US" dirty="0"/>
            <a:t>Management</a:t>
          </a:r>
        </a:p>
      </dgm:t>
    </dgm:pt>
    <dgm:pt modelId="{4182BD7B-C6E6-43B2-BC41-38F41D80C3E3}" type="parTrans" cxnId="{8CE25848-A444-47D3-9CB6-8B8B07BF73AB}">
      <dgm:prSet/>
      <dgm:spPr/>
      <dgm:t>
        <a:bodyPr/>
        <a:lstStyle/>
        <a:p>
          <a:endParaRPr lang="en-US"/>
        </a:p>
      </dgm:t>
    </dgm:pt>
    <dgm:pt modelId="{940DAF93-FD83-47C5-9B69-F89649449A0F}" type="sibTrans" cxnId="{8CE25848-A444-47D3-9CB6-8B8B07BF73AB}">
      <dgm:prSet/>
      <dgm:spPr/>
      <dgm:t>
        <a:bodyPr/>
        <a:lstStyle/>
        <a:p>
          <a:endParaRPr lang="en-US"/>
        </a:p>
      </dgm:t>
    </dgm:pt>
    <dgm:pt modelId="{AF6F08A4-E1AE-419F-AAF3-76B9D5370AA7}">
      <dgm:prSet phldrT="[Text]"/>
      <dgm:spPr/>
      <dgm:t>
        <a:bodyPr/>
        <a:lstStyle/>
        <a:p>
          <a:r>
            <a:rPr lang="en-US" dirty="0"/>
            <a:t>Marketing</a:t>
          </a:r>
        </a:p>
      </dgm:t>
    </dgm:pt>
    <dgm:pt modelId="{F3E7F37E-E0E6-46AA-9E5E-9E5308145A65}" type="parTrans" cxnId="{F21726B9-B2D4-4B6D-81EF-23A4D4E95CD9}">
      <dgm:prSet/>
      <dgm:spPr/>
      <dgm:t>
        <a:bodyPr/>
        <a:lstStyle/>
        <a:p>
          <a:endParaRPr lang="en-US"/>
        </a:p>
      </dgm:t>
    </dgm:pt>
    <dgm:pt modelId="{48D9E3F6-487B-435D-B81B-ADE7AD3118A6}" type="sibTrans" cxnId="{F21726B9-B2D4-4B6D-81EF-23A4D4E95CD9}">
      <dgm:prSet/>
      <dgm:spPr/>
      <dgm:t>
        <a:bodyPr/>
        <a:lstStyle/>
        <a:p>
          <a:endParaRPr lang="en-US"/>
        </a:p>
      </dgm:t>
    </dgm:pt>
    <dgm:pt modelId="{1E1D301D-A408-422A-A6A1-161CA197379B}">
      <dgm:prSet phldrT="[Text]"/>
      <dgm:spPr/>
      <dgm:t>
        <a:bodyPr/>
        <a:lstStyle/>
        <a:p>
          <a:r>
            <a:rPr lang="en-US" dirty="0"/>
            <a:t>Support</a:t>
          </a:r>
        </a:p>
      </dgm:t>
    </dgm:pt>
    <dgm:pt modelId="{44766A5D-4317-4893-AC5D-F700787F7839}" type="parTrans" cxnId="{7A18B769-7AE8-4CA0-8C70-D48902D6A495}">
      <dgm:prSet/>
      <dgm:spPr/>
      <dgm:t>
        <a:bodyPr/>
        <a:lstStyle/>
        <a:p>
          <a:endParaRPr lang="en-US"/>
        </a:p>
      </dgm:t>
    </dgm:pt>
    <dgm:pt modelId="{2794C51D-58B9-4A87-9800-6277E1B2920D}" type="sibTrans" cxnId="{7A18B769-7AE8-4CA0-8C70-D48902D6A495}">
      <dgm:prSet/>
      <dgm:spPr/>
      <dgm:t>
        <a:bodyPr/>
        <a:lstStyle/>
        <a:p>
          <a:endParaRPr lang="en-US"/>
        </a:p>
      </dgm:t>
    </dgm:pt>
    <dgm:pt modelId="{C709C6D3-D43D-447B-B379-33FA405DC779}">
      <dgm:prSet phldrT="[Text]"/>
      <dgm:spPr/>
      <dgm:t>
        <a:bodyPr/>
        <a:lstStyle/>
        <a:p>
          <a:r>
            <a:rPr lang="en-US" dirty="0"/>
            <a:t>Engineering</a:t>
          </a:r>
        </a:p>
      </dgm:t>
    </dgm:pt>
    <dgm:pt modelId="{B694BBAD-F5C0-4B34-A314-D4187A8FE158}" type="parTrans" cxnId="{033699BB-C5BF-4438-88F1-207BADFA83A4}">
      <dgm:prSet/>
      <dgm:spPr/>
      <dgm:t>
        <a:bodyPr/>
        <a:lstStyle/>
        <a:p>
          <a:endParaRPr lang="en-US"/>
        </a:p>
      </dgm:t>
    </dgm:pt>
    <dgm:pt modelId="{15D295EB-43D0-4A4C-AE31-636E6AB33708}" type="sibTrans" cxnId="{033699BB-C5BF-4438-88F1-207BADFA83A4}">
      <dgm:prSet/>
      <dgm:spPr/>
      <dgm:t>
        <a:bodyPr/>
        <a:lstStyle/>
        <a:p>
          <a:endParaRPr lang="en-US"/>
        </a:p>
      </dgm:t>
    </dgm:pt>
    <dgm:pt modelId="{1469AE3F-01DA-4053-ADC6-DD3F60AB06CE}" type="pres">
      <dgm:prSet presAssocID="{1116659C-6A0D-47BA-AE64-A322CE083C13}" presName="Name0" presStyleCnt="0">
        <dgm:presLayoutVars>
          <dgm:chMax val="21"/>
          <dgm:chPref val="21"/>
        </dgm:presLayoutVars>
      </dgm:prSet>
      <dgm:spPr/>
    </dgm:pt>
    <dgm:pt modelId="{B02C8568-6088-43C9-B2E2-6813949A87DE}" type="pres">
      <dgm:prSet presAssocID="{3556DCFC-225F-4E91-B6DF-238113E6F4A8}" presName="text1" presStyleCnt="0"/>
      <dgm:spPr/>
    </dgm:pt>
    <dgm:pt modelId="{F01DAB8E-795E-435E-9DC5-CF0ABB2AE1E9}" type="pres">
      <dgm:prSet presAssocID="{3556DCFC-225F-4E91-B6DF-238113E6F4A8}" presName="textRepeatNode" presStyleLbl="alignNode1" presStyleIdx="0" presStyleCnt="5">
        <dgm:presLayoutVars>
          <dgm:chMax val="0"/>
          <dgm:chPref val="0"/>
          <dgm:bulletEnabled val="1"/>
        </dgm:presLayoutVars>
      </dgm:prSet>
      <dgm:spPr/>
    </dgm:pt>
    <dgm:pt modelId="{260D4B04-FC4B-4380-82A0-38AA0682FE2A}" type="pres">
      <dgm:prSet presAssocID="{3556DCFC-225F-4E91-B6DF-238113E6F4A8}" presName="textaccent1" presStyleCnt="0"/>
      <dgm:spPr/>
    </dgm:pt>
    <dgm:pt modelId="{D27FB0C3-B56E-4CDB-BED7-D81A22FA9F48}" type="pres">
      <dgm:prSet presAssocID="{3556DCFC-225F-4E91-B6DF-238113E6F4A8}" presName="accentRepeatNode" presStyleLbl="solidAlignAcc1" presStyleIdx="0" presStyleCnt="10"/>
      <dgm:spPr/>
    </dgm:pt>
    <dgm:pt modelId="{784EBBB8-B304-4116-AEC1-AE99B7F2C2F9}" type="pres">
      <dgm:prSet presAssocID="{3D12C430-BB10-43F4-AAE1-CDEBBF5D49E9}" presName="image1" presStyleCnt="0"/>
      <dgm:spPr/>
    </dgm:pt>
    <dgm:pt modelId="{9D91B07D-D8E5-4A83-9994-4A13B1440A8C}" type="pres">
      <dgm:prSet presAssocID="{3D12C430-BB10-43F4-AAE1-CDEBBF5D49E9}" presName="imageRepeatNode" presStyleLbl="alignAcc1" presStyleIdx="0" presStyleCnt="5"/>
      <dgm:spPr/>
    </dgm:pt>
    <dgm:pt modelId="{9295BFBB-316C-43C1-BDF8-EFC33BE6E6EE}" type="pres">
      <dgm:prSet presAssocID="{3D12C430-BB10-43F4-AAE1-CDEBBF5D49E9}" presName="imageaccent1" presStyleCnt="0"/>
      <dgm:spPr/>
    </dgm:pt>
    <dgm:pt modelId="{137447FB-51F0-4BF0-A5FE-6CF2236D32CF}" type="pres">
      <dgm:prSet presAssocID="{3D12C430-BB10-43F4-AAE1-CDEBBF5D49E9}" presName="accentRepeatNode" presStyleLbl="solidAlignAcc1" presStyleIdx="1" presStyleCnt="10"/>
      <dgm:spPr/>
    </dgm:pt>
    <dgm:pt modelId="{A70667C0-477D-4C83-8A7B-08E8A5F503A2}" type="pres">
      <dgm:prSet presAssocID="{1BE7980F-B4B8-4F1D-87E9-75ADF1A1D5D6}" presName="text2" presStyleCnt="0"/>
      <dgm:spPr/>
    </dgm:pt>
    <dgm:pt modelId="{95F263CC-5607-4047-8B6F-7554C76F3467}" type="pres">
      <dgm:prSet presAssocID="{1BE7980F-B4B8-4F1D-87E9-75ADF1A1D5D6}" presName="textRepeatNode" presStyleLbl="alignNode1" presStyleIdx="1" presStyleCnt="5">
        <dgm:presLayoutVars>
          <dgm:chMax val="0"/>
          <dgm:chPref val="0"/>
          <dgm:bulletEnabled val="1"/>
        </dgm:presLayoutVars>
      </dgm:prSet>
      <dgm:spPr/>
    </dgm:pt>
    <dgm:pt modelId="{00961B8F-828B-4645-BEEE-75F5D8FE55B7}" type="pres">
      <dgm:prSet presAssocID="{1BE7980F-B4B8-4F1D-87E9-75ADF1A1D5D6}" presName="textaccent2" presStyleCnt="0"/>
      <dgm:spPr/>
    </dgm:pt>
    <dgm:pt modelId="{E9EEEB23-2A0A-4C14-A2A2-845F0B68D60F}" type="pres">
      <dgm:prSet presAssocID="{1BE7980F-B4B8-4F1D-87E9-75ADF1A1D5D6}" presName="accentRepeatNode" presStyleLbl="solidAlignAcc1" presStyleIdx="2" presStyleCnt="10"/>
      <dgm:spPr/>
    </dgm:pt>
    <dgm:pt modelId="{2DC0E28A-7C0A-45B4-B92F-290B6156675D}" type="pres">
      <dgm:prSet presAssocID="{940DAF93-FD83-47C5-9B69-F89649449A0F}" presName="image2" presStyleCnt="0"/>
      <dgm:spPr/>
    </dgm:pt>
    <dgm:pt modelId="{11062AD7-F5E3-4254-B5F2-4E608A860D33}" type="pres">
      <dgm:prSet presAssocID="{940DAF93-FD83-47C5-9B69-F89649449A0F}" presName="imageRepeatNode" presStyleLbl="alignAcc1" presStyleIdx="1" presStyleCnt="5"/>
      <dgm:spPr/>
    </dgm:pt>
    <dgm:pt modelId="{64796694-D2F0-41B2-8D23-B6579C79BC3F}" type="pres">
      <dgm:prSet presAssocID="{940DAF93-FD83-47C5-9B69-F89649449A0F}" presName="imageaccent2" presStyleCnt="0"/>
      <dgm:spPr/>
    </dgm:pt>
    <dgm:pt modelId="{11057704-66BC-4DE5-8926-9ECB17A3EE39}" type="pres">
      <dgm:prSet presAssocID="{940DAF93-FD83-47C5-9B69-F89649449A0F}" presName="accentRepeatNode" presStyleLbl="solidAlignAcc1" presStyleIdx="3" presStyleCnt="10"/>
      <dgm:spPr/>
    </dgm:pt>
    <dgm:pt modelId="{0B345C50-D33D-4FAA-AEBF-B8C0B5031086}" type="pres">
      <dgm:prSet presAssocID="{AF6F08A4-E1AE-419F-AAF3-76B9D5370AA7}" presName="text3" presStyleCnt="0"/>
      <dgm:spPr/>
    </dgm:pt>
    <dgm:pt modelId="{5319A1A9-6651-4C28-A1AB-C3B0BEDA7915}" type="pres">
      <dgm:prSet presAssocID="{AF6F08A4-E1AE-419F-AAF3-76B9D5370AA7}" presName="textRepeatNode" presStyleLbl="alignNode1" presStyleIdx="2" presStyleCnt="5">
        <dgm:presLayoutVars>
          <dgm:chMax val="0"/>
          <dgm:chPref val="0"/>
          <dgm:bulletEnabled val="1"/>
        </dgm:presLayoutVars>
      </dgm:prSet>
      <dgm:spPr/>
    </dgm:pt>
    <dgm:pt modelId="{FEBBAA6D-CB23-4354-B02F-C49F2B122AF2}" type="pres">
      <dgm:prSet presAssocID="{AF6F08A4-E1AE-419F-AAF3-76B9D5370AA7}" presName="textaccent3" presStyleCnt="0"/>
      <dgm:spPr/>
    </dgm:pt>
    <dgm:pt modelId="{B59D7D7E-F8DC-4A16-8717-22E679AAC26B}" type="pres">
      <dgm:prSet presAssocID="{AF6F08A4-E1AE-419F-AAF3-76B9D5370AA7}" presName="accentRepeatNode" presStyleLbl="solidAlignAcc1" presStyleIdx="4" presStyleCnt="10"/>
      <dgm:spPr/>
    </dgm:pt>
    <dgm:pt modelId="{0FF822AD-2A42-47A4-AAE0-87D3DE7214DF}" type="pres">
      <dgm:prSet presAssocID="{48D9E3F6-487B-435D-B81B-ADE7AD3118A6}" presName="image3" presStyleCnt="0"/>
      <dgm:spPr/>
    </dgm:pt>
    <dgm:pt modelId="{1157A3B8-2010-4E64-A831-0A084EE8BAB7}" type="pres">
      <dgm:prSet presAssocID="{48D9E3F6-487B-435D-B81B-ADE7AD3118A6}" presName="imageRepeatNode" presStyleLbl="alignAcc1" presStyleIdx="2" presStyleCnt="5"/>
      <dgm:spPr/>
    </dgm:pt>
    <dgm:pt modelId="{2FEFB3EA-873F-4177-B2FC-FA61E33716DD}" type="pres">
      <dgm:prSet presAssocID="{48D9E3F6-487B-435D-B81B-ADE7AD3118A6}" presName="imageaccent3" presStyleCnt="0"/>
      <dgm:spPr/>
    </dgm:pt>
    <dgm:pt modelId="{E5B3BE19-019A-4A35-82B2-FDF68E9FAB37}" type="pres">
      <dgm:prSet presAssocID="{48D9E3F6-487B-435D-B81B-ADE7AD3118A6}" presName="accentRepeatNode" presStyleLbl="solidAlignAcc1" presStyleIdx="5" presStyleCnt="10"/>
      <dgm:spPr/>
    </dgm:pt>
    <dgm:pt modelId="{8AEB1DA1-7DF7-4B0A-A59A-FFEC7FF0EE6E}" type="pres">
      <dgm:prSet presAssocID="{1E1D301D-A408-422A-A6A1-161CA197379B}" presName="text4" presStyleCnt="0"/>
      <dgm:spPr/>
    </dgm:pt>
    <dgm:pt modelId="{DBCF7C79-12AE-4FAD-B94B-F6E7E7650CD7}" type="pres">
      <dgm:prSet presAssocID="{1E1D301D-A408-422A-A6A1-161CA197379B}" presName="textRepeatNode" presStyleLbl="alignNode1" presStyleIdx="3" presStyleCnt="5">
        <dgm:presLayoutVars>
          <dgm:chMax val="0"/>
          <dgm:chPref val="0"/>
          <dgm:bulletEnabled val="1"/>
        </dgm:presLayoutVars>
      </dgm:prSet>
      <dgm:spPr/>
    </dgm:pt>
    <dgm:pt modelId="{6738E743-1E3E-4C2C-8DDA-CE09AC6B118B}" type="pres">
      <dgm:prSet presAssocID="{1E1D301D-A408-422A-A6A1-161CA197379B}" presName="textaccent4" presStyleCnt="0"/>
      <dgm:spPr/>
    </dgm:pt>
    <dgm:pt modelId="{1B8BA199-2FF9-49C0-860D-54AD30809EBB}" type="pres">
      <dgm:prSet presAssocID="{1E1D301D-A408-422A-A6A1-161CA197379B}" presName="accentRepeatNode" presStyleLbl="solidAlignAcc1" presStyleIdx="6" presStyleCnt="10"/>
      <dgm:spPr/>
    </dgm:pt>
    <dgm:pt modelId="{4FA2CC59-BDBD-4987-96B1-66AC722347B6}" type="pres">
      <dgm:prSet presAssocID="{2794C51D-58B9-4A87-9800-6277E1B2920D}" presName="image4" presStyleCnt="0"/>
      <dgm:spPr/>
    </dgm:pt>
    <dgm:pt modelId="{992D1687-226D-4E4C-80F9-1F8F9FDBF7C3}" type="pres">
      <dgm:prSet presAssocID="{2794C51D-58B9-4A87-9800-6277E1B2920D}" presName="imageRepeatNode" presStyleLbl="alignAcc1" presStyleIdx="3" presStyleCnt="5"/>
      <dgm:spPr/>
    </dgm:pt>
    <dgm:pt modelId="{69FEECDD-3F7D-4C98-9C41-83CAF0996EB3}" type="pres">
      <dgm:prSet presAssocID="{2794C51D-58B9-4A87-9800-6277E1B2920D}" presName="imageaccent4" presStyleCnt="0"/>
      <dgm:spPr/>
    </dgm:pt>
    <dgm:pt modelId="{5CDFAE42-90EF-42D1-9321-1D6581B82448}" type="pres">
      <dgm:prSet presAssocID="{2794C51D-58B9-4A87-9800-6277E1B2920D}" presName="accentRepeatNode" presStyleLbl="solidAlignAcc1" presStyleIdx="7" presStyleCnt="10"/>
      <dgm:spPr/>
    </dgm:pt>
    <dgm:pt modelId="{31D418AB-62E3-4BCE-B2CB-A8FF36033035}" type="pres">
      <dgm:prSet presAssocID="{C709C6D3-D43D-447B-B379-33FA405DC779}" presName="text5" presStyleCnt="0"/>
      <dgm:spPr/>
    </dgm:pt>
    <dgm:pt modelId="{4903A995-3FF8-4731-976B-FA48B7C0D188}" type="pres">
      <dgm:prSet presAssocID="{C709C6D3-D43D-447B-B379-33FA405DC779}" presName="textRepeatNode" presStyleLbl="alignNode1" presStyleIdx="4" presStyleCnt="5">
        <dgm:presLayoutVars>
          <dgm:chMax val="0"/>
          <dgm:chPref val="0"/>
          <dgm:bulletEnabled val="1"/>
        </dgm:presLayoutVars>
      </dgm:prSet>
      <dgm:spPr/>
    </dgm:pt>
    <dgm:pt modelId="{A88B8B53-88DE-4D3A-B9DE-C58F0DFBC983}" type="pres">
      <dgm:prSet presAssocID="{C709C6D3-D43D-447B-B379-33FA405DC779}" presName="textaccent5" presStyleCnt="0"/>
      <dgm:spPr/>
    </dgm:pt>
    <dgm:pt modelId="{36F63CB3-E210-439B-90AC-635DC670174C}" type="pres">
      <dgm:prSet presAssocID="{C709C6D3-D43D-447B-B379-33FA405DC779}" presName="accentRepeatNode" presStyleLbl="solidAlignAcc1" presStyleIdx="8" presStyleCnt="10"/>
      <dgm:spPr/>
    </dgm:pt>
    <dgm:pt modelId="{B11F1EA9-D73F-45AF-B861-5594D41F3D35}" type="pres">
      <dgm:prSet presAssocID="{15D295EB-43D0-4A4C-AE31-636E6AB33708}" presName="image5" presStyleCnt="0"/>
      <dgm:spPr/>
    </dgm:pt>
    <dgm:pt modelId="{A3980593-1E66-4A47-B10F-80CFBB75D36A}" type="pres">
      <dgm:prSet presAssocID="{15D295EB-43D0-4A4C-AE31-636E6AB33708}" presName="imageRepeatNode" presStyleLbl="alignAcc1" presStyleIdx="4" presStyleCnt="5"/>
      <dgm:spPr/>
    </dgm:pt>
    <dgm:pt modelId="{9F37A8F9-9799-4097-B8F0-9F713649D7A1}" type="pres">
      <dgm:prSet presAssocID="{15D295EB-43D0-4A4C-AE31-636E6AB33708}" presName="imageaccent5" presStyleCnt="0"/>
      <dgm:spPr/>
    </dgm:pt>
    <dgm:pt modelId="{18BD9039-AB93-4053-A8A9-17B9BFBFDD1B}" type="pres">
      <dgm:prSet presAssocID="{15D295EB-43D0-4A4C-AE31-636E6AB33708}" presName="accentRepeatNode" presStyleLbl="solidAlignAcc1" presStyleIdx="9" presStyleCnt="10"/>
      <dgm:spPr/>
    </dgm:pt>
  </dgm:ptLst>
  <dgm:cxnLst>
    <dgm:cxn modelId="{6A50FC15-4448-4C7F-9D2B-6AEFC42798D4}" srcId="{1116659C-6A0D-47BA-AE64-A322CE083C13}" destId="{3556DCFC-225F-4E91-B6DF-238113E6F4A8}" srcOrd="0" destOrd="0" parTransId="{E773ACDF-2536-4E65-B67B-E1D166C50C54}" sibTransId="{3D12C430-BB10-43F4-AAE1-CDEBBF5D49E9}"/>
    <dgm:cxn modelId="{F8D98617-6932-4D33-8B6E-0B2104FCED3C}" type="presOf" srcId="{1E1D301D-A408-422A-A6A1-161CA197379B}" destId="{DBCF7C79-12AE-4FAD-B94B-F6E7E7650CD7}" srcOrd="0" destOrd="0" presId="urn:microsoft.com/office/officeart/2008/layout/HexagonCluster"/>
    <dgm:cxn modelId="{E8A26F48-347B-47B2-B25D-6BE7E6E35CB1}" type="presOf" srcId="{48D9E3F6-487B-435D-B81B-ADE7AD3118A6}" destId="{1157A3B8-2010-4E64-A831-0A084EE8BAB7}" srcOrd="0" destOrd="0" presId="urn:microsoft.com/office/officeart/2008/layout/HexagonCluster"/>
    <dgm:cxn modelId="{8CE25848-A444-47D3-9CB6-8B8B07BF73AB}" srcId="{1116659C-6A0D-47BA-AE64-A322CE083C13}" destId="{1BE7980F-B4B8-4F1D-87E9-75ADF1A1D5D6}" srcOrd="1" destOrd="0" parTransId="{4182BD7B-C6E6-43B2-BC41-38F41D80C3E3}" sibTransId="{940DAF93-FD83-47C5-9B69-F89649449A0F}"/>
    <dgm:cxn modelId="{7A18B769-7AE8-4CA0-8C70-D48902D6A495}" srcId="{1116659C-6A0D-47BA-AE64-A322CE083C13}" destId="{1E1D301D-A408-422A-A6A1-161CA197379B}" srcOrd="3" destOrd="0" parTransId="{44766A5D-4317-4893-AC5D-F700787F7839}" sibTransId="{2794C51D-58B9-4A87-9800-6277E1B2920D}"/>
    <dgm:cxn modelId="{603B0381-6915-4C4F-B2C7-29F3BF26882D}" type="presOf" srcId="{940DAF93-FD83-47C5-9B69-F89649449A0F}" destId="{11062AD7-F5E3-4254-B5F2-4E608A860D33}" srcOrd="0" destOrd="0" presId="urn:microsoft.com/office/officeart/2008/layout/HexagonCluster"/>
    <dgm:cxn modelId="{46EB7888-428F-4E70-8211-AE6DCBB135D8}" type="presOf" srcId="{3D12C430-BB10-43F4-AAE1-CDEBBF5D49E9}" destId="{9D91B07D-D8E5-4A83-9994-4A13B1440A8C}" srcOrd="0" destOrd="0" presId="urn:microsoft.com/office/officeart/2008/layout/HexagonCluster"/>
    <dgm:cxn modelId="{D0F7CB90-452B-4558-BA44-470539336E4B}" type="presOf" srcId="{15D295EB-43D0-4A4C-AE31-636E6AB33708}" destId="{A3980593-1E66-4A47-B10F-80CFBB75D36A}" srcOrd="0" destOrd="0" presId="urn:microsoft.com/office/officeart/2008/layout/HexagonCluster"/>
    <dgm:cxn modelId="{57663FA1-F961-4989-9E53-C38B032C0E4E}" type="presOf" srcId="{1BE7980F-B4B8-4F1D-87E9-75ADF1A1D5D6}" destId="{95F263CC-5607-4047-8B6F-7554C76F3467}" srcOrd="0" destOrd="0" presId="urn:microsoft.com/office/officeart/2008/layout/HexagonCluster"/>
    <dgm:cxn modelId="{A42631AF-DEDB-443D-9B3C-DD0DF9FC5956}" type="presOf" srcId="{C709C6D3-D43D-447B-B379-33FA405DC779}" destId="{4903A995-3FF8-4731-976B-FA48B7C0D188}" srcOrd="0" destOrd="0" presId="urn:microsoft.com/office/officeart/2008/layout/HexagonCluster"/>
    <dgm:cxn modelId="{F595BFB2-33DD-4DB7-ADBB-611929FF9733}" type="presOf" srcId="{AF6F08A4-E1AE-419F-AAF3-76B9D5370AA7}" destId="{5319A1A9-6651-4C28-A1AB-C3B0BEDA7915}" srcOrd="0" destOrd="0" presId="urn:microsoft.com/office/officeart/2008/layout/HexagonCluster"/>
    <dgm:cxn modelId="{1F8902B9-7170-42A0-AFCF-CF3D76B2A826}" type="presOf" srcId="{2794C51D-58B9-4A87-9800-6277E1B2920D}" destId="{992D1687-226D-4E4C-80F9-1F8F9FDBF7C3}" srcOrd="0" destOrd="0" presId="urn:microsoft.com/office/officeart/2008/layout/HexagonCluster"/>
    <dgm:cxn modelId="{F21726B9-B2D4-4B6D-81EF-23A4D4E95CD9}" srcId="{1116659C-6A0D-47BA-AE64-A322CE083C13}" destId="{AF6F08A4-E1AE-419F-AAF3-76B9D5370AA7}" srcOrd="2" destOrd="0" parTransId="{F3E7F37E-E0E6-46AA-9E5E-9E5308145A65}" sibTransId="{48D9E3F6-487B-435D-B81B-ADE7AD3118A6}"/>
    <dgm:cxn modelId="{033699BB-C5BF-4438-88F1-207BADFA83A4}" srcId="{1116659C-6A0D-47BA-AE64-A322CE083C13}" destId="{C709C6D3-D43D-447B-B379-33FA405DC779}" srcOrd="4" destOrd="0" parTransId="{B694BBAD-F5C0-4B34-A314-D4187A8FE158}" sibTransId="{15D295EB-43D0-4A4C-AE31-636E6AB33708}"/>
    <dgm:cxn modelId="{7DAB90C0-3960-464E-A04F-D49B4C734FCA}" type="presOf" srcId="{1116659C-6A0D-47BA-AE64-A322CE083C13}" destId="{1469AE3F-01DA-4053-ADC6-DD3F60AB06CE}" srcOrd="0" destOrd="0" presId="urn:microsoft.com/office/officeart/2008/layout/HexagonCluster"/>
    <dgm:cxn modelId="{C73393CA-8284-4256-AA56-4EB169F3E589}" type="presOf" srcId="{3556DCFC-225F-4E91-B6DF-238113E6F4A8}" destId="{F01DAB8E-795E-435E-9DC5-CF0ABB2AE1E9}" srcOrd="0" destOrd="0" presId="urn:microsoft.com/office/officeart/2008/layout/HexagonCluster"/>
    <dgm:cxn modelId="{88EF4081-D9AC-4DED-BF5B-5069C05C3DCF}" type="presParOf" srcId="{1469AE3F-01DA-4053-ADC6-DD3F60AB06CE}" destId="{B02C8568-6088-43C9-B2E2-6813949A87DE}" srcOrd="0" destOrd="0" presId="urn:microsoft.com/office/officeart/2008/layout/HexagonCluster"/>
    <dgm:cxn modelId="{91FDC83E-F4CF-40DB-89F1-186E1A7823D7}" type="presParOf" srcId="{B02C8568-6088-43C9-B2E2-6813949A87DE}" destId="{F01DAB8E-795E-435E-9DC5-CF0ABB2AE1E9}" srcOrd="0" destOrd="0" presId="urn:microsoft.com/office/officeart/2008/layout/HexagonCluster"/>
    <dgm:cxn modelId="{D45A5F70-6D9C-4DA5-931A-75231C1756C8}" type="presParOf" srcId="{1469AE3F-01DA-4053-ADC6-DD3F60AB06CE}" destId="{260D4B04-FC4B-4380-82A0-38AA0682FE2A}" srcOrd="1" destOrd="0" presId="urn:microsoft.com/office/officeart/2008/layout/HexagonCluster"/>
    <dgm:cxn modelId="{6DEC2C7B-9E07-401D-9F8A-1EFAD4B735C0}" type="presParOf" srcId="{260D4B04-FC4B-4380-82A0-38AA0682FE2A}" destId="{D27FB0C3-B56E-4CDB-BED7-D81A22FA9F48}" srcOrd="0" destOrd="0" presId="urn:microsoft.com/office/officeart/2008/layout/HexagonCluster"/>
    <dgm:cxn modelId="{837B4D42-E5B1-4005-951E-FD3FE95F8703}" type="presParOf" srcId="{1469AE3F-01DA-4053-ADC6-DD3F60AB06CE}" destId="{784EBBB8-B304-4116-AEC1-AE99B7F2C2F9}" srcOrd="2" destOrd="0" presId="urn:microsoft.com/office/officeart/2008/layout/HexagonCluster"/>
    <dgm:cxn modelId="{617109AE-FCAB-4411-A1A4-4A5D0A06BA0A}" type="presParOf" srcId="{784EBBB8-B304-4116-AEC1-AE99B7F2C2F9}" destId="{9D91B07D-D8E5-4A83-9994-4A13B1440A8C}" srcOrd="0" destOrd="0" presId="urn:microsoft.com/office/officeart/2008/layout/HexagonCluster"/>
    <dgm:cxn modelId="{A70C607B-03FC-470C-A2C7-DD9802C08663}" type="presParOf" srcId="{1469AE3F-01DA-4053-ADC6-DD3F60AB06CE}" destId="{9295BFBB-316C-43C1-BDF8-EFC33BE6E6EE}" srcOrd="3" destOrd="0" presId="urn:microsoft.com/office/officeart/2008/layout/HexagonCluster"/>
    <dgm:cxn modelId="{EEA23917-4AE1-468C-962B-E0D14FCE88EC}" type="presParOf" srcId="{9295BFBB-316C-43C1-BDF8-EFC33BE6E6EE}" destId="{137447FB-51F0-4BF0-A5FE-6CF2236D32CF}" srcOrd="0" destOrd="0" presId="urn:microsoft.com/office/officeart/2008/layout/HexagonCluster"/>
    <dgm:cxn modelId="{20C94676-7396-4691-8A9B-B3798D3D1838}" type="presParOf" srcId="{1469AE3F-01DA-4053-ADC6-DD3F60AB06CE}" destId="{A70667C0-477D-4C83-8A7B-08E8A5F503A2}" srcOrd="4" destOrd="0" presId="urn:microsoft.com/office/officeart/2008/layout/HexagonCluster"/>
    <dgm:cxn modelId="{34F75A4C-7492-43C3-A648-301BAF84A96A}" type="presParOf" srcId="{A70667C0-477D-4C83-8A7B-08E8A5F503A2}" destId="{95F263CC-5607-4047-8B6F-7554C76F3467}" srcOrd="0" destOrd="0" presId="urn:microsoft.com/office/officeart/2008/layout/HexagonCluster"/>
    <dgm:cxn modelId="{BAC3E54F-E2F7-4556-B33A-94D84249573A}" type="presParOf" srcId="{1469AE3F-01DA-4053-ADC6-DD3F60AB06CE}" destId="{00961B8F-828B-4645-BEEE-75F5D8FE55B7}" srcOrd="5" destOrd="0" presId="urn:microsoft.com/office/officeart/2008/layout/HexagonCluster"/>
    <dgm:cxn modelId="{28072D62-0795-4113-8CE0-D167E9F5C90C}" type="presParOf" srcId="{00961B8F-828B-4645-BEEE-75F5D8FE55B7}" destId="{E9EEEB23-2A0A-4C14-A2A2-845F0B68D60F}" srcOrd="0" destOrd="0" presId="urn:microsoft.com/office/officeart/2008/layout/HexagonCluster"/>
    <dgm:cxn modelId="{29BC5967-B95A-405C-996D-29209538683E}" type="presParOf" srcId="{1469AE3F-01DA-4053-ADC6-DD3F60AB06CE}" destId="{2DC0E28A-7C0A-45B4-B92F-290B6156675D}" srcOrd="6" destOrd="0" presId="urn:microsoft.com/office/officeart/2008/layout/HexagonCluster"/>
    <dgm:cxn modelId="{7EE41678-2828-4E69-8DCD-8622F97F95AC}" type="presParOf" srcId="{2DC0E28A-7C0A-45B4-B92F-290B6156675D}" destId="{11062AD7-F5E3-4254-B5F2-4E608A860D33}" srcOrd="0" destOrd="0" presId="urn:microsoft.com/office/officeart/2008/layout/HexagonCluster"/>
    <dgm:cxn modelId="{F272EA09-99F2-460A-89D0-5FEF4F2A58C7}" type="presParOf" srcId="{1469AE3F-01DA-4053-ADC6-DD3F60AB06CE}" destId="{64796694-D2F0-41B2-8D23-B6579C79BC3F}" srcOrd="7" destOrd="0" presId="urn:microsoft.com/office/officeart/2008/layout/HexagonCluster"/>
    <dgm:cxn modelId="{040AE443-47BC-44D4-9F75-F7F2660E99C3}" type="presParOf" srcId="{64796694-D2F0-41B2-8D23-B6579C79BC3F}" destId="{11057704-66BC-4DE5-8926-9ECB17A3EE39}" srcOrd="0" destOrd="0" presId="urn:microsoft.com/office/officeart/2008/layout/HexagonCluster"/>
    <dgm:cxn modelId="{9F55C52B-2B7F-428F-8BA6-6FA3DE0460B4}" type="presParOf" srcId="{1469AE3F-01DA-4053-ADC6-DD3F60AB06CE}" destId="{0B345C50-D33D-4FAA-AEBF-B8C0B5031086}" srcOrd="8" destOrd="0" presId="urn:microsoft.com/office/officeart/2008/layout/HexagonCluster"/>
    <dgm:cxn modelId="{19E6759E-BF69-4FAC-9AB0-63F39F20A2B5}" type="presParOf" srcId="{0B345C50-D33D-4FAA-AEBF-B8C0B5031086}" destId="{5319A1A9-6651-4C28-A1AB-C3B0BEDA7915}" srcOrd="0" destOrd="0" presId="urn:microsoft.com/office/officeart/2008/layout/HexagonCluster"/>
    <dgm:cxn modelId="{EEB709E8-7392-46FE-A933-03AE9402C39A}" type="presParOf" srcId="{1469AE3F-01DA-4053-ADC6-DD3F60AB06CE}" destId="{FEBBAA6D-CB23-4354-B02F-C49F2B122AF2}" srcOrd="9" destOrd="0" presId="urn:microsoft.com/office/officeart/2008/layout/HexagonCluster"/>
    <dgm:cxn modelId="{2737C588-669B-4902-B5BE-7E344DC916A0}" type="presParOf" srcId="{FEBBAA6D-CB23-4354-B02F-C49F2B122AF2}" destId="{B59D7D7E-F8DC-4A16-8717-22E679AAC26B}" srcOrd="0" destOrd="0" presId="urn:microsoft.com/office/officeart/2008/layout/HexagonCluster"/>
    <dgm:cxn modelId="{76E91CD9-588B-4ACF-9D3C-D824B565F009}" type="presParOf" srcId="{1469AE3F-01DA-4053-ADC6-DD3F60AB06CE}" destId="{0FF822AD-2A42-47A4-AAE0-87D3DE7214DF}" srcOrd="10" destOrd="0" presId="urn:microsoft.com/office/officeart/2008/layout/HexagonCluster"/>
    <dgm:cxn modelId="{B02CBFD9-5F09-4572-96C6-5FC6C2442F6F}" type="presParOf" srcId="{0FF822AD-2A42-47A4-AAE0-87D3DE7214DF}" destId="{1157A3B8-2010-4E64-A831-0A084EE8BAB7}" srcOrd="0" destOrd="0" presId="urn:microsoft.com/office/officeart/2008/layout/HexagonCluster"/>
    <dgm:cxn modelId="{B4073B5B-689A-4C97-91B7-4F4626287A39}" type="presParOf" srcId="{1469AE3F-01DA-4053-ADC6-DD3F60AB06CE}" destId="{2FEFB3EA-873F-4177-B2FC-FA61E33716DD}" srcOrd="11" destOrd="0" presId="urn:microsoft.com/office/officeart/2008/layout/HexagonCluster"/>
    <dgm:cxn modelId="{AFCA12D4-7B09-4AA3-8536-66AC4F8A93FC}" type="presParOf" srcId="{2FEFB3EA-873F-4177-B2FC-FA61E33716DD}" destId="{E5B3BE19-019A-4A35-82B2-FDF68E9FAB37}" srcOrd="0" destOrd="0" presId="urn:microsoft.com/office/officeart/2008/layout/HexagonCluster"/>
    <dgm:cxn modelId="{1960935A-ABEB-4BF9-AB70-2991D45456CA}" type="presParOf" srcId="{1469AE3F-01DA-4053-ADC6-DD3F60AB06CE}" destId="{8AEB1DA1-7DF7-4B0A-A59A-FFEC7FF0EE6E}" srcOrd="12" destOrd="0" presId="urn:microsoft.com/office/officeart/2008/layout/HexagonCluster"/>
    <dgm:cxn modelId="{DDDB3429-9935-4C8B-9B25-6C698A704FC1}" type="presParOf" srcId="{8AEB1DA1-7DF7-4B0A-A59A-FFEC7FF0EE6E}" destId="{DBCF7C79-12AE-4FAD-B94B-F6E7E7650CD7}" srcOrd="0" destOrd="0" presId="urn:microsoft.com/office/officeart/2008/layout/HexagonCluster"/>
    <dgm:cxn modelId="{698081D3-9825-43A8-8819-03DFE266A42C}" type="presParOf" srcId="{1469AE3F-01DA-4053-ADC6-DD3F60AB06CE}" destId="{6738E743-1E3E-4C2C-8DDA-CE09AC6B118B}" srcOrd="13" destOrd="0" presId="urn:microsoft.com/office/officeart/2008/layout/HexagonCluster"/>
    <dgm:cxn modelId="{A5A327CA-3C79-4958-A30D-25920E8E198B}" type="presParOf" srcId="{6738E743-1E3E-4C2C-8DDA-CE09AC6B118B}" destId="{1B8BA199-2FF9-49C0-860D-54AD30809EBB}" srcOrd="0" destOrd="0" presId="urn:microsoft.com/office/officeart/2008/layout/HexagonCluster"/>
    <dgm:cxn modelId="{F1795C1D-57BC-4719-A974-9AF2D727FFED}" type="presParOf" srcId="{1469AE3F-01DA-4053-ADC6-DD3F60AB06CE}" destId="{4FA2CC59-BDBD-4987-96B1-66AC722347B6}" srcOrd="14" destOrd="0" presId="urn:microsoft.com/office/officeart/2008/layout/HexagonCluster"/>
    <dgm:cxn modelId="{8DA370FF-88BC-4FFE-8DB9-A0E2C9425D69}" type="presParOf" srcId="{4FA2CC59-BDBD-4987-96B1-66AC722347B6}" destId="{992D1687-226D-4E4C-80F9-1F8F9FDBF7C3}" srcOrd="0" destOrd="0" presId="urn:microsoft.com/office/officeart/2008/layout/HexagonCluster"/>
    <dgm:cxn modelId="{F632633F-02E6-4126-A3FD-977B93E798AF}" type="presParOf" srcId="{1469AE3F-01DA-4053-ADC6-DD3F60AB06CE}" destId="{69FEECDD-3F7D-4C98-9C41-83CAF0996EB3}" srcOrd="15" destOrd="0" presId="urn:microsoft.com/office/officeart/2008/layout/HexagonCluster"/>
    <dgm:cxn modelId="{C0A64A4D-C748-4A33-A29D-83BE01C7703B}" type="presParOf" srcId="{69FEECDD-3F7D-4C98-9C41-83CAF0996EB3}" destId="{5CDFAE42-90EF-42D1-9321-1D6581B82448}" srcOrd="0" destOrd="0" presId="urn:microsoft.com/office/officeart/2008/layout/HexagonCluster"/>
    <dgm:cxn modelId="{A1DF6B37-2C21-4111-9928-7BDB069C1B8E}" type="presParOf" srcId="{1469AE3F-01DA-4053-ADC6-DD3F60AB06CE}" destId="{31D418AB-62E3-4BCE-B2CB-A8FF36033035}" srcOrd="16" destOrd="0" presId="urn:microsoft.com/office/officeart/2008/layout/HexagonCluster"/>
    <dgm:cxn modelId="{BDBAA180-FEE8-446A-AE0E-53D6080FA1DD}" type="presParOf" srcId="{31D418AB-62E3-4BCE-B2CB-A8FF36033035}" destId="{4903A995-3FF8-4731-976B-FA48B7C0D188}" srcOrd="0" destOrd="0" presId="urn:microsoft.com/office/officeart/2008/layout/HexagonCluster"/>
    <dgm:cxn modelId="{9A4A25D8-BDAC-42CE-ADE1-25AF3DF34429}" type="presParOf" srcId="{1469AE3F-01DA-4053-ADC6-DD3F60AB06CE}" destId="{A88B8B53-88DE-4D3A-B9DE-C58F0DFBC983}" srcOrd="17" destOrd="0" presId="urn:microsoft.com/office/officeart/2008/layout/HexagonCluster"/>
    <dgm:cxn modelId="{671C6292-023F-479E-BF0F-693F3C6CACD5}" type="presParOf" srcId="{A88B8B53-88DE-4D3A-B9DE-C58F0DFBC983}" destId="{36F63CB3-E210-439B-90AC-635DC670174C}" srcOrd="0" destOrd="0" presId="urn:microsoft.com/office/officeart/2008/layout/HexagonCluster"/>
    <dgm:cxn modelId="{C1F82E64-7279-4353-B07A-6DCFD4CEAD4A}" type="presParOf" srcId="{1469AE3F-01DA-4053-ADC6-DD3F60AB06CE}" destId="{B11F1EA9-D73F-45AF-B861-5594D41F3D35}" srcOrd="18" destOrd="0" presId="urn:microsoft.com/office/officeart/2008/layout/HexagonCluster"/>
    <dgm:cxn modelId="{AF696229-62AC-4BF2-867E-3FE4D6A27D97}" type="presParOf" srcId="{B11F1EA9-D73F-45AF-B861-5594D41F3D35}" destId="{A3980593-1E66-4A47-B10F-80CFBB75D36A}" srcOrd="0" destOrd="0" presId="urn:microsoft.com/office/officeart/2008/layout/HexagonCluster"/>
    <dgm:cxn modelId="{8E098E94-ED58-4D54-9922-BC8998CD89FB}" type="presParOf" srcId="{1469AE3F-01DA-4053-ADC6-DD3F60AB06CE}" destId="{9F37A8F9-9799-4097-B8F0-9F713649D7A1}" srcOrd="19" destOrd="0" presId="urn:microsoft.com/office/officeart/2008/layout/HexagonCluster"/>
    <dgm:cxn modelId="{7D2E850B-4186-4C7F-AD63-47BD975593D2}" type="presParOf" srcId="{9F37A8F9-9799-4097-B8F0-9F713649D7A1}" destId="{18BD9039-AB93-4053-A8A9-17B9BFBFDD1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0FFA9-E668-4DF9-B031-19A2329DA05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A4B4431-C4BC-488A-9CB1-0C439DA5B2FB}">
      <dgm:prSet phldrT="[Text]"/>
      <dgm:spPr/>
      <dgm:t>
        <a:bodyPr/>
        <a:lstStyle/>
        <a:p>
          <a:r>
            <a:rPr lang="en-US" dirty="0"/>
            <a:t>Test &amp; Improve</a:t>
          </a:r>
        </a:p>
      </dgm:t>
    </dgm:pt>
    <dgm:pt modelId="{3B197103-6590-42FE-95F4-A155C0B135F3}" type="parTrans" cxnId="{18DD675B-2F35-4FD6-BF06-EBA28BB4F081}">
      <dgm:prSet/>
      <dgm:spPr/>
      <dgm:t>
        <a:bodyPr/>
        <a:lstStyle/>
        <a:p>
          <a:endParaRPr lang="en-US"/>
        </a:p>
      </dgm:t>
    </dgm:pt>
    <dgm:pt modelId="{90A2D6B2-306E-4250-BF48-347741E92780}" type="sibTrans" cxnId="{18DD675B-2F35-4FD6-BF06-EBA28BB4F081}">
      <dgm:prSet/>
      <dgm:spPr/>
      <dgm:t>
        <a:bodyPr/>
        <a:lstStyle/>
        <a:p>
          <a:endParaRPr lang="en-US"/>
        </a:p>
      </dgm:t>
    </dgm:pt>
    <dgm:pt modelId="{A2746543-6E49-4F4B-B567-954DAA353605}">
      <dgm:prSet phldrT="[Text]"/>
      <dgm:spPr/>
      <dgm:t>
        <a:bodyPr/>
        <a:lstStyle/>
        <a:p>
          <a:r>
            <a:rPr lang="en-US" dirty="0"/>
            <a:t>Scale as you go</a:t>
          </a:r>
        </a:p>
      </dgm:t>
    </dgm:pt>
    <dgm:pt modelId="{18D67874-2D3A-41B7-8FEC-C041B67A7736}" type="parTrans" cxnId="{1B69E7B8-F65A-4B60-BA71-E0C4035A6662}">
      <dgm:prSet/>
      <dgm:spPr/>
      <dgm:t>
        <a:bodyPr/>
        <a:lstStyle/>
        <a:p>
          <a:endParaRPr lang="en-US"/>
        </a:p>
      </dgm:t>
    </dgm:pt>
    <dgm:pt modelId="{89857F69-7A6D-4FA5-BD50-1BE29EC82C04}" type="sibTrans" cxnId="{1B69E7B8-F65A-4B60-BA71-E0C4035A6662}">
      <dgm:prSet/>
      <dgm:spPr/>
      <dgm:t>
        <a:bodyPr/>
        <a:lstStyle/>
        <a:p>
          <a:endParaRPr lang="en-US"/>
        </a:p>
      </dgm:t>
    </dgm:pt>
    <dgm:pt modelId="{8334C83D-D144-4CD5-8BCD-41AA283B84CE}">
      <dgm:prSet phldrT="[Text]"/>
      <dgm:spPr/>
      <dgm:t>
        <a:bodyPr/>
        <a:lstStyle/>
        <a:p>
          <a:r>
            <a:rPr lang="en-US" dirty="0"/>
            <a:t>Build community of evangelists</a:t>
          </a:r>
        </a:p>
      </dgm:t>
    </dgm:pt>
    <dgm:pt modelId="{23CB0CAD-FC31-4319-864A-56FA16C375B7}" type="parTrans" cxnId="{3A87EF4E-6453-4ED7-91C3-236749388091}">
      <dgm:prSet/>
      <dgm:spPr/>
      <dgm:t>
        <a:bodyPr/>
        <a:lstStyle/>
        <a:p>
          <a:endParaRPr lang="en-US"/>
        </a:p>
      </dgm:t>
    </dgm:pt>
    <dgm:pt modelId="{9E51E29A-9F5B-4B8F-AEE9-A8AB5E72CCCF}" type="sibTrans" cxnId="{3A87EF4E-6453-4ED7-91C3-236749388091}">
      <dgm:prSet/>
      <dgm:spPr/>
      <dgm:t>
        <a:bodyPr/>
        <a:lstStyle/>
        <a:p>
          <a:endParaRPr lang="en-US"/>
        </a:p>
      </dgm:t>
    </dgm:pt>
    <dgm:pt modelId="{40F46DAB-C434-40EF-BE74-AA28EEA56604}">
      <dgm:prSet phldrT="[Text]"/>
      <dgm:spPr/>
      <dgm:t>
        <a:bodyPr/>
        <a:lstStyle/>
        <a:p>
          <a:r>
            <a:rPr lang="en-US" dirty="0"/>
            <a:t>Start marketing early</a:t>
          </a:r>
        </a:p>
      </dgm:t>
    </dgm:pt>
    <dgm:pt modelId="{5E7E1C42-84DB-4D94-8083-E5FE5657291B}" type="parTrans" cxnId="{CED3E0D1-5B7F-475B-89E0-62EA98D108DA}">
      <dgm:prSet/>
      <dgm:spPr/>
    </dgm:pt>
    <dgm:pt modelId="{3C4B4872-4105-40D9-9210-9133E557F887}" type="sibTrans" cxnId="{CED3E0D1-5B7F-475B-89E0-62EA98D108DA}">
      <dgm:prSet/>
      <dgm:spPr/>
    </dgm:pt>
    <dgm:pt modelId="{98D52892-AF13-4F2F-8966-6C535CB46841}">
      <dgm:prSet phldrT="[Text]"/>
      <dgm:spPr/>
      <dgm:t>
        <a:bodyPr/>
        <a:lstStyle/>
        <a:p>
          <a:r>
            <a:rPr lang="en-US" dirty="0"/>
            <a:t>Build proof-points</a:t>
          </a:r>
        </a:p>
      </dgm:t>
    </dgm:pt>
    <dgm:pt modelId="{05DB430F-1D5F-452C-B009-8D467872E137}" type="parTrans" cxnId="{7B1C6736-B935-4BB1-9E26-EB81F90758D7}">
      <dgm:prSet/>
      <dgm:spPr/>
    </dgm:pt>
    <dgm:pt modelId="{6CF48489-5D71-440B-B5B6-483351ADC8F5}" type="sibTrans" cxnId="{7B1C6736-B935-4BB1-9E26-EB81F90758D7}">
      <dgm:prSet/>
      <dgm:spPr/>
    </dgm:pt>
    <dgm:pt modelId="{43AED3E4-329E-44C8-B5F3-B7403357FABA}" type="pres">
      <dgm:prSet presAssocID="{7890FFA9-E668-4DF9-B031-19A2329DA05C}" presName="rootnode" presStyleCnt="0">
        <dgm:presLayoutVars>
          <dgm:chMax/>
          <dgm:chPref/>
          <dgm:dir/>
          <dgm:animLvl val="lvl"/>
        </dgm:presLayoutVars>
      </dgm:prSet>
      <dgm:spPr/>
    </dgm:pt>
    <dgm:pt modelId="{790ED69E-A0C6-4699-9112-B8CAEB8BDC55}" type="pres">
      <dgm:prSet presAssocID="{3A4B4431-C4BC-488A-9CB1-0C439DA5B2FB}" presName="composite" presStyleCnt="0"/>
      <dgm:spPr/>
    </dgm:pt>
    <dgm:pt modelId="{9D7F4D71-65C4-4D35-A1FD-2451C4FAE1D9}" type="pres">
      <dgm:prSet presAssocID="{3A4B4431-C4BC-488A-9CB1-0C439DA5B2FB}" presName="LShape" presStyleLbl="alignNode1" presStyleIdx="0" presStyleCnt="9"/>
      <dgm:spPr/>
    </dgm:pt>
    <dgm:pt modelId="{FDE0CDDF-1387-4ABF-9A6E-34421E9E4A9B}" type="pres">
      <dgm:prSet presAssocID="{3A4B4431-C4BC-488A-9CB1-0C439DA5B2FB}" presName="ParentText" presStyleLbl="revTx" presStyleIdx="0" presStyleCnt="5">
        <dgm:presLayoutVars>
          <dgm:chMax val="0"/>
          <dgm:chPref val="0"/>
          <dgm:bulletEnabled val="1"/>
        </dgm:presLayoutVars>
      </dgm:prSet>
      <dgm:spPr/>
    </dgm:pt>
    <dgm:pt modelId="{F5CF9F52-73E5-4898-B9AD-A5FF8410E6B2}" type="pres">
      <dgm:prSet presAssocID="{3A4B4431-C4BC-488A-9CB1-0C439DA5B2FB}" presName="Triangle" presStyleLbl="alignNode1" presStyleIdx="1" presStyleCnt="9"/>
      <dgm:spPr/>
    </dgm:pt>
    <dgm:pt modelId="{B43A6C9A-9881-4324-8BC5-AB5AA968E00B}" type="pres">
      <dgm:prSet presAssocID="{90A2D6B2-306E-4250-BF48-347741E92780}" presName="sibTrans" presStyleCnt="0"/>
      <dgm:spPr/>
    </dgm:pt>
    <dgm:pt modelId="{57E120F2-D97F-426E-BCCE-28E07111C526}" type="pres">
      <dgm:prSet presAssocID="{90A2D6B2-306E-4250-BF48-347741E92780}" presName="space" presStyleCnt="0"/>
      <dgm:spPr/>
    </dgm:pt>
    <dgm:pt modelId="{20B69B36-7E87-48F9-BFB3-59A5292AF0F1}" type="pres">
      <dgm:prSet presAssocID="{A2746543-6E49-4F4B-B567-954DAA353605}" presName="composite" presStyleCnt="0"/>
      <dgm:spPr/>
    </dgm:pt>
    <dgm:pt modelId="{5DE9494E-9808-48B8-9266-3C7A92121DF2}" type="pres">
      <dgm:prSet presAssocID="{A2746543-6E49-4F4B-B567-954DAA353605}" presName="LShape" presStyleLbl="alignNode1" presStyleIdx="2" presStyleCnt="9"/>
      <dgm:spPr/>
    </dgm:pt>
    <dgm:pt modelId="{5742111E-E047-416D-A3C9-2E3A13D9E490}" type="pres">
      <dgm:prSet presAssocID="{A2746543-6E49-4F4B-B567-954DAA353605}" presName="ParentText" presStyleLbl="revTx" presStyleIdx="1" presStyleCnt="5">
        <dgm:presLayoutVars>
          <dgm:chMax val="0"/>
          <dgm:chPref val="0"/>
          <dgm:bulletEnabled val="1"/>
        </dgm:presLayoutVars>
      </dgm:prSet>
      <dgm:spPr/>
    </dgm:pt>
    <dgm:pt modelId="{474F0A64-0D2F-4D95-895B-EBA6B0E68478}" type="pres">
      <dgm:prSet presAssocID="{A2746543-6E49-4F4B-B567-954DAA353605}" presName="Triangle" presStyleLbl="alignNode1" presStyleIdx="3" presStyleCnt="9"/>
      <dgm:spPr/>
    </dgm:pt>
    <dgm:pt modelId="{4F438FB4-FF1B-495C-9D0D-9DBB30AD0DE4}" type="pres">
      <dgm:prSet presAssocID="{89857F69-7A6D-4FA5-BD50-1BE29EC82C04}" presName="sibTrans" presStyleCnt="0"/>
      <dgm:spPr/>
    </dgm:pt>
    <dgm:pt modelId="{3CC828E0-C0CF-4913-BFDD-3AAF81F6B191}" type="pres">
      <dgm:prSet presAssocID="{89857F69-7A6D-4FA5-BD50-1BE29EC82C04}" presName="space" presStyleCnt="0"/>
      <dgm:spPr/>
    </dgm:pt>
    <dgm:pt modelId="{24F23D16-A7C2-4764-B4DE-6998630FFE0B}" type="pres">
      <dgm:prSet presAssocID="{8334C83D-D144-4CD5-8BCD-41AA283B84CE}" presName="composite" presStyleCnt="0"/>
      <dgm:spPr/>
    </dgm:pt>
    <dgm:pt modelId="{0DF33175-AA2B-499C-81A3-52AD85E804DC}" type="pres">
      <dgm:prSet presAssocID="{8334C83D-D144-4CD5-8BCD-41AA283B84CE}" presName="LShape" presStyleLbl="alignNode1" presStyleIdx="4" presStyleCnt="9"/>
      <dgm:spPr/>
    </dgm:pt>
    <dgm:pt modelId="{0CB98503-8ACE-482B-B58D-999A95393567}" type="pres">
      <dgm:prSet presAssocID="{8334C83D-D144-4CD5-8BCD-41AA283B84CE}" presName="ParentText" presStyleLbl="revTx" presStyleIdx="2" presStyleCnt="5">
        <dgm:presLayoutVars>
          <dgm:chMax val="0"/>
          <dgm:chPref val="0"/>
          <dgm:bulletEnabled val="1"/>
        </dgm:presLayoutVars>
      </dgm:prSet>
      <dgm:spPr/>
    </dgm:pt>
    <dgm:pt modelId="{54D650F8-2253-440A-BCA1-F043A731914F}" type="pres">
      <dgm:prSet presAssocID="{8334C83D-D144-4CD5-8BCD-41AA283B84CE}" presName="Triangle" presStyleLbl="alignNode1" presStyleIdx="5" presStyleCnt="9"/>
      <dgm:spPr/>
    </dgm:pt>
    <dgm:pt modelId="{68E56B82-FD76-4250-A589-04BD8F3D830F}" type="pres">
      <dgm:prSet presAssocID="{9E51E29A-9F5B-4B8F-AEE9-A8AB5E72CCCF}" presName="sibTrans" presStyleCnt="0"/>
      <dgm:spPr/>
    </dgm:pt>
    <dgm:pt modelId="{F358470B-4F4D-4333-B287-3E58EA99B7AA}" type="pres">
      <dgm:prSet presAssocID="{9E51E29A-9F5B-4B8F-AEE9-A8AB5E72CCCF}" presName="space" presStyleCnt="0"/>
      <dgm:spPr/>
    </dgm:pt>
    <dgm:pt modelId="{17613D21-BE7A-4DC2-9B9F-C3FB53472B05}" type="pres">
      <dgm:prSet presAssocID="{40F46DAB-C434-40EF-BE74-AA28EEA56604}" presName="composite" presStyleCnt="0"/>
      <dgm:spPr/>
    </dgm:pt>
    <dgm:pt modelId="{90AB0E6F-09EA-4CBB-AA5B-231E7761F827}" type="pres">
      <dgm:prSet presAssocID="{40F46DAB-C434-40EF-BE74-AA28EEA56604}" presName="LShape" presStyleLbl="alignNode1" presStyleIdx="6" presStyleCnt="9"/>
      <dgm:spPr/>
    </dgm:pt>
    <dgm:pt modelId="{47484C1B-D13A-4764-9F5F-8BBB12628E37}" type="pres">
      <dgm:prSet presAssocID="{40F46DAB-C434-40EF-BE74-AA28EEA56604}" presName="ParentText" presStyleLbl="revTx" presStyleIdx="3" presStyleCnt="5">
        <dgm:presLayoutVars>
          <dgm:chMax val="0"/>
          <dgm:chPref val="0"/>
          <dgm:bulletEnabled val="1"/>
        </dgm:presLayoutVars>
      </dgm:prSet>
      <dgm:spPr/>
    </dgm:pt>
    <dgm:pt modelId="{FE48C5E7-999C-4782-A4A2-9FFEC5C1B099}" type="pres">
      <dgm:prSet presAssocID="{40F46DAB-C434-40EF-BE74-AA28EEA56604}" presName="Triangle" presStyleLbl="alignNode1" presStyleIdx="7" presStyleCnt="9"/>
      <dgm:spPr/>
    </dgm:pt>
    <dgm:pt modelId="{CE75E9EE-9B02-4378-A07E-9B84BB934F24}" type="pres">
      <dgm:prSet presAssocID="{3C4B4872-4105-40D9-9210-9133E557F887}" presName="sibTrans" presStyleCnt="0"/>
      <dgm:spPr/>
    </dgm:pt>
    <dgm:pt modelId="{1F0B681D-3D53-4F1A-A0B0-FD717EE721FF}" type="pres">
      <dgm:prSet presAssocID="{3C4B4872-4105-40D9-9210-9133E557F887}" presName="space" presStyleCnt="0"/>
      <dgm:spPr/>
    </dgm:pt>
    <dgm:pt modelId="{DD4982BE-6489-4F8E-BC2C-5EC305CE6EB5}" type="pres">
      <dgm:prSet presAssocID="{98D52892-AF13-4F2F-8966-6C535CB46841}" presName="composite" presStyleCnt="0"/>
      <dgm:spPr/>
    </dgm:pt>
    <dgm:pt modelId="{52B4CA23-9D4C-4AF6-8163-4A01D6C1514F}" type="pres">
      <dgm:prSet presAssocID="{98D52892-AF13-4F2F-8966-6C535CB46841}" presName="LShape" presStyleLbl="alignNode1" presStyleIdx="8" presStyleCnt="9"/>
      <dgm:spPr/>
    </dgm:pt>
    <dgm:pt modelId="{968A0728-6083-4455-B9F8-446A02432098}" type="pres">
      <dgm:prSet presAssocID="{98D52892-AF13-4F2F-8966-6C535CB46841}" presName="ParentText" presStyleLbl="revTx" presStyleIdx="4" presStyleCnt="5">
        <dgm:presLayoutVars>
          <dgm:chMax val="0"/>
          <dgm:chPref val="0"/>
          <dgm:bulletEnabled val="1"/>
        </dgm:presLayoutVars>
      </dgm:prSet>
      <dgm:spPr/>
    </dgm:pt>
  </dgm:ptLst>
  <dgm:cxnLst>
    <dgm:cxn modelId="{BE48A420-7BD8-4DCE-B9CB-03CD6A6C1B1A}" type="presOf" srcId="{A2746543-6E49-4F4B-B567-954DAA353605}" destId="{5742111E-E047-416D-A3C9-2E3A13D9E490}" srcOrd="0" destOrd="0" presId="urn:microsoft.com/office/officeart/2009/3/layout/StepUpProcess"/>
    <dgm:cxn modelId="{EF689831-A66D-42E1-A826-58CDE232E85D}" type="presOf" srcId="{98D52892-AF13-4F2F-8966-6C535CB46841}" destId="{968A0728-6083-4455-B9F8-446A02432098}" srcOrd="0" destOrd="0" presId="urn:microsoft.com/office/officeart/2009/3/layout/StepUpProcess"/>
    <dgm:cxn modelId="{7B1C6736-B935-4BB1-9E26-EB81F90758D7}" srcId="{7890FFA9-E668-4DF9-B031-19A2329DA05C}" destId="{98D52892-AF13-4F2F-8966-6C535CB46841}" srcOrd="4" destOrd="0" parTransId="{05DB430F-1D5F-452C-B009-8D467872E137}" sibTransId="{6CF48489-5D71-440B-B5B6-483351ADC8F5}"/>
    <dgm:cxn modelId="{18DD675B-2F35-4FD6-BF06-EBA28BB4F081}" srcId="{7890FFA9-E668-4DF9-B031-19A2329DA05C}" destId="{3A4B4431-C4BC-488A-9CB1-0C439DA5B2FB}" srcOrd="0" destOrd="0" parTransId="{3B197103-6590-42FE-95F4-A155C0B135F3}" sibTransId="{90A2D6B2-306E-4250-BF48-347741E92780}"/>
    <dgm:cxn modelId="{3A87EF4E-6453-4ED7-91C3-236749388091}" srcId="{7890FFA9-E668-4DF9-B031-19A2329DA05C}" destId="{8334C83D-D144-4CD5-8BCD-41AA283B84CE}" srcOrd="2" destOrd="0" parTransId="{23CB0CAD-FC31-4319-864A-56FA16C375B7}" sibTransId="{9E51E29A-9F5B-4B8F-AEE9-A8AB5E72CCCF}"/>
    <dgm:cxn modelId="{5AD52BA7-5324-458A-9483-BEAFDFD5AB02}" type="presOf" srcId="{3A4B4431-C4BC-488A-9CB1-0C439DA5B2FB}" destId="{FDE0CDDF-1387-4ABF-9A6E-34421E9E4A9B}" srcOrd="0" destOrd="0" presId="urn:microsoft.com/office/officeart/2009/3/layout/StepUpProcess"/>
    <dgm:cxn modelId="{0ED0A9B0-17A4-42E1-A3B4-07026741E154}" type="presOf" srcId="{40F46DAB-C434-40EF-BE74-AA28EEA56604}" destId="{47484C1B-D13A-4764-9F5F-8BBB12628E37}" srcOrd="0" destOrd="0" presId="urn:microsoft.com/office/officeart/2009/3/layout/StepUpProcess"/>
    <dgm:cxn modelId="{1B69E7B8-F65A-4B60-BA71-E0C4035A6662}" srcId="{7890FFA9-E668-4DF9-B031-19A2329DA05C}" destId="{A2746543-6E49-4F4B-B567-954DAA353605}" srcOrd="1" destOrd="0" parTransId="{18D67874-2D3A-41B7-8FEC-C041B67A7736}" sibTransId="{89857F69-7A6D-4FA5-BD50-1BE29EC82C04}"/>
    <dgm:cxn modelId="{9D24E8D0-8413-4C9D-9563-37963BCC453B}" type="presOf" srcId="{8334C83D-D144-4CD5-8BCD-41AA283B84CE}" destId="{0CB98503-8ACE-482B-B58D-999A95393567}" srcOrd="0" destOrd="0" presId="urn:microsoft.com/office/officeart/2009/3/layout/StepUpProcess"/>
    <dgm:cxn modelId="{CED3E0D1-5B7F-475B-89E0-62EA98D108DA}" srcId="{7890FFA9-E668-4DF9-B031-19A2329DA05C}" destId="{40F46DAB-C434-40EF-BE74-AA28EEA56604}" srcOrd="3" destOrd="0" parTransId="{5E7E1C42-84DB-4D94-8083-E5FE5657291B}" sibTransId="{3C4B4872-4105-40D9-9210-9133E557F887}"/>
    <dgm:cxn modelId="{AE68C8D2-E19D-4847-9D21-422EA1390B9B}" type="presOf" srcId="{7890FFA9-E668-4DF9-B031-19A2329DA05C}" destId="{43AED3E4-329E-44C8-B5F3-B7403357FABA}" srcOrd="0" destOrd="0" presId="urn:microsoft.com/office/officeart/2009/3/layout/StepUpProcess"/>
    <dgm:cxn modelId="{F0C32723-9979-43D2-A97F-DF4DA656CCF8}" type="presParOf" srcId="{43AED3E4-329E-44C8-B5F3-B7403357FABA}" destId="{790ED69E-A0C6-4699-9112-B8CAEB8BDC55}" srcOrd="0" destOrd="0" presId="urn:microsoft.com/office/officeart/2009/3/layout/StepUpProcess"/>
    <dgm:cxn modelId="{46E614AA-4F68-4642-8F2B-237ED5B89042}" type="presParOf" srcId="{790ED69E-A0C6-4699-9112-B8CAEB8BDC55}" destId="{9D7F4D71-65C4-4D35-A1FD-2451C4FAE1D9}" srcOrd="0" destOrd="0" presId="urn:microsoft.com/office/officeart/2009/3/layout/StepUpProcess"/>
    <dgm:cxn modelId="{CEA1985A-2E5D-4A88-AF11-2CCF8F68DE3C}" type="presParOf" srcId="{790ED69E-A0C6-4699-9112-B8CAEB8BDC55}" destId="{FDE0CDDF-1387-4ABF-9A6E-34421E9E4A9B}" srcOrd="1" destOrd="0" presId="urn:microsoft.com/office/officeart/2009/3/layout/StepUpProcess"/>
    <dgm:cxn modelId="{3E9547EA-6164-4C2B-8B81-73D2A7F2AE5F}" type="presParOf" srcId="{790ED69E-A0C6-4699-9112-B8CAEB8BDC55}" destId="{F5CF9F52-73E5-4898-B9AD-A5FF8410E6B2}" srcOrd="2" destOrd="0" presId="urn:microsoft.com/office/officeart/2009/3/layout/StepUpProcess"/>
    <dgm:cxn modelId="{30889099-0940-45D9-A36E-7313C4623BFC}" type="presParOf" srcId="{43AED3E4-329E-44C8-B5F3-B7403357FABA}" destId="{B43A6C9A-9881-4324-8BC5-AB5AA968E00B}" srcOrd="1" destOrd="0" presId="urn:microsoft.com/office/officeart/2009/3/layout/StepUpProcess"/>
    <dgm:cxn modelId="{687FBD28-F4AE-4ACB-BD1E-75EDD9103AE8}" type="presParOf" srcId="{B43A6C9A-9881-4324-8BC5-AB5AA968E00B}" destId="{57E120F2-D97F-426E-BCCE-28E07111C526}" srcOrd="0" destOrd="0" presId="urn:microsoft.com/office/officeart/2009/3/layout/StepUpProcess"/>
    <dgm:cxn modelId="{5A186536-7200-42A7-8D79-186AB5A21CA4}" type="presParOf" srcId="{43AED3E4-329E-44C8-B5F3-B7403357FABA}" destId="{20B69B36-7E87-48F9-BFB3-59A5292AF0F1}" srcOrd="2" destOrd="0" presId="urn:microsoft.com/office/officeart/2009/3/layout/StepUpProcess"/>
    <dgm:cxn modelId="{10F87493-F200-4B82-BA3A-A2C1893FD743}" type="presParOf" srcId="{20B69B36-7E87-48F9-BFB3-59A5292AF0F1}" destId="{5DE9494E-9808-48B8-9266-3C7A92121DF2}" srcOrd="0" destOrd="0" presId="urn:microsoft.com/office/officeart/2009/3/layout/StepUpProcess"/>
    <dgm:cxn modelId="{B753A39A-94EF-4E86-91DA-DF7FD37A1020}" type="presParOf" srcId="{20B69B36-7E87-48F9-BFB3-59A5292AF0F1}" destId="{5742111E-E047-416D-A3C9-2E3A13D9E490}" srcOrd="1" destOrd="0" presId="urn:microsoft.com/office/officeart/2009/3/layout/StepUpProcess"/>
    <dgm:cxn modelId="{740446A4-57CE-4690-88EB-903761A5BF48}" type="presParOf" srcId="{20B69B36-7E87-48F9-BFB3-59A5292AF0F1}" destId="{474F0A64-0D2F-4D95-895B-EBA6B0E68478}" srcOrd="2" destOrd="0" presId="urn:microsoft.com/office/officeart/2009/3/layout/StepUpProcess"/>
    <dgm:cxn modelId="{66D48141-D6A4-413A-B338-25C8A1BD6617}" type="presParOf" srcId="{43AED3E4-329E-44C8-B5F3-B7403357FABA}" destId="{4F438FB4-FF1B-495C-9D0D-9DBB30AD0DE4}" srcOrd="3" destOrd="0" presId="urn:microsoft.com/office/officeart/2009/3/layout/StepUpProcess"/>
    <dgm:cxn modelId="{DB36FB18-3F46-4FA8-B6FE-0157C800F21C}" type="presParOf" srcId="{4F438FB4-FF1B-495C-9D0D-9DBB30AD0DE4}" destId="{3CC828E0-C0CF-4913-BFDD-3AAF81F6B191}" srcOrd="0" destOrd="0" presId="urn:microsoft.com/office/officeart/2009/3/layout/StepUpProcess"/>
    <dgm:cxn modelId="{AA176631-C83E-4689-99BC-0CD1AF76487C}" type="presParOf" srcId="{43AED3E4-329E-44C8-B5F3-B7403357FABA}" destId="{24F23D16-A7C2-4764-B4DE-6998630FFE0B}" srcOrd="4" destOrd="0" presId="urn:microsoft.com/office/officeart/2009/3/layout/StepUpProcess"/>
    <dgm:cxn modelId="{EE0D7921-A2F9-4757-9D2B-C99FE0E5B9C0}" type="presParOf" srcId="{24F23D16-A7C2-4764-B4DE-6998630FFE0B}" destId="{0DF33175-AA2B-499C-81A3-52AD85E804DC}" srcOrd="0" destOrd="0" presId="urn:microsoft.com/office/officeart/2009/3/layout/StepUpProcess"/>
    <dgm:cxn modelId="{23E39E4B-9235-48E2-8A41-DB77AC3B0A65}" type="presParOf" srcId="{24F23D16-A7C2-4764-B4DE-6998630FFE0B}" destId="{0CB98503-8ACE-482B-B58D-999A95393567}" srcOrd="1" destOrd="0" presId="urn:microsoft.com/office/officeart/2009/3/layout/StepUpProcess"/>
    <dgm:cxn modelId="{36CB1349-B66B-4AB8-9B6A-533A181D8585}" type="presParOf" srcId="{24F23D16-A7C2-4764-B4DE-6998630FFE0B}" destId="{54D650F8-2253-440A-BCA1-F043A731914F}" srcOrd="2" destOrd="0" presId="urn:microsoft.com/office/officeart/2009/3/layout/StepUpProcess"/>
    <dgm:cxn modelId="{CAF4C2AC-B855-49F6-B467-148D4064C36E}" type="presParOf" srcId="{43AED3E4-329E-44C8-B5F3-B7403357FABA}" destId="{68E56B82-FD76-4250-A589-04BD8F3D830F}" srcOrd="5" destOrd="0" presId="urn:microsoft.com/office/officeart/2009/3/layout/StepUpProcess"/>
    <dgm:cxn modelId="{2B1C86AB-D528-4305-B7BC-444612546AEA}" type="presParOf" srcId="{68E56B82-FD76-4250-A589-04BD8F3D830F}" destId="{F358470B-4F4D-4333-B287-3E58EA99B7AA}" srcOrd="0" destOrd="0" presId="urn:microsoft.com/office/officeart/2009/3/layout/StepUpProcess"/>
    <dgm:cxn modelId="{735A2ABF-C5C5-40AF-8F2A-9854C9783378}" type="presParOf" srcId="{43AED3E4-329E-44C8-B5F3-B7403357FABA}" destId="{17613D21-BE7A-4DC2-9B9F-C3FB53472B05}" srcOrd="6" destOrd="0" presId="urn:microsoft.com/office/officeart/2009/3/layout/StepUpProcess"/>
    <dgm:cxn modelId="{7AE4EAD9-0180-4D1E-9F37-A527C1218FAE}" type="presParOf" srcId="{17613D21-BE7A-4DC2-9B9F-C3FB53472B05}" destId="{90AB0E6F-09EA-4CBB-AA5B-231E7761F827}" srcOrd="0" destOrd="0" presId="urn:microsoft.com/office/officeart/2009/3/layout/StepUpProcess"/>
    <dgm:cxn modelId="{5226870B-1E55-4A8A-9BF1-1252BDB617E5}" type="presParOf" srcId="{17613D21-BE7A-4DC2-9B9F-C3FB53472B05}" destId="{47484C1B-D13A-4764-9F5F-8BBB12628E37}" srcOrd="1" destOrd="0" presId="urn:microsoft.com/office/officeart/2009/3/layout/StepUpProcess"/>
    <dgm:cxn modelId="{1F2F4DBF-90C4-4954-9E05-9A0917F29444}" type="presParOf" srcId="{17613D21-BE7A-4DC2-9B9F-C3FB53472B05}" destId="{FE48C5E7-999C-4782-A4A2-9FFEC5C1B099}" srcOrd="2" destOrd="0" presId="urn:microsoft.com/office/officeart/2009/3/layout/StepUpProcess"/>
    <dgm:cxn modelId="{56A21DB2-01E2-418D-9510-E58D4881D010}" type="presParOf" srcId="{43AED3E4-329E-44C8-B5F3-B7403357FABA}" destId="{CE75E9EE-9B02-4378-A07E-9B84BB934F24}" srcOrd="7" destOrd="0" presId="urn:microsoft.com/office/officeart/2009/3/layout/StepUpProcess"/>
    <dgm:cxn modelId="{42414967-CF82-476A-BB6F-BE8AAC4A0FF6}" type="presParOf" srcId="{CE75E9EE-9B02-4378-A07E-9B84BB934F24}" destId="{1F0B681D-3D53-4F1A-A0B0-FD717EE721FF}" srcOrd="0" destOrd="0" presId="urn:microsoft.com/office/officeart/2009/3/layout/StepUpProcess"/>
    <dgm:cxn modelId="{CE57843A-190A-46C8-B239-F4BA55F4079E}" type="presParOf" srcId="{43AED3E4-329E-44C8-B5F3-B7403357FABA}" destId="{DD4982BE-6489-4F8E-BC2C-5EC305CE6EB5}" srcOrd="8" destOrd="0" presId="urn:microsoft.com/office/officeart/2009/3/layout/StepUpProcess"/>
    <dgm:cxn modelId="{7368890D-0A6E-43F7-BA15-72ABD0309FA0}" type="presParOf" srcId="{DD4982BE-6489-4F8E-BC2C-5EC305CE6EB5}" destId="{52B4CA23-9D4C-4AF6-8163-4A01D6C1514F}" srcOrd="0" destOrd="0" presId="urn:microsoft.com/office/officeart/2009/3/layout/StepUpProcess"/>
    <dgm:cxn modelId="{8360D1D5-FDCC-42AC-81F4-A44C53A9B0F7}" type="presParOf" srcId="{DD4982BE-6489-4F8E-BC2C-5EC305CE6EB5}" destId="{968A0728-6083-4455-B9F8-446A0243209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6369A-3D52-4EC8-9747-4236A5D6CC76}">
      <dsp:nvSpPr>
        <dsp:cNvPr id="0" name=""/>
        <dsp:cNvSpPr/>
      </dsp:nvSpPr>
      <dsp:spPr>
        <a:xfrm>
          <a:off x="0" y="397340"/>
          <a:ext cx="6046132" cy="1190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37388" rIns="46924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Determining tasks relevant to the goals of the project</a:t>
          </a:r>
        </a:p>
      </dsp:txBody>
      <dsp:txXfrm>
        <a:off x="0" y="397340"/>
        <a:ext cx="6046132" cy="1190700"/>
      </dsp:txXfrm>
    </dsp:sp>
    <dsp:sp modelId="{527AC824-2C10-4DE8-8CC1-64192EC71092}">
      <dsp:nvSpPr>
        <dsp:cNvPr id="0" name=""/>
        <dsp:cNvSpPr/>
      </dsp:nvSpPr>
      <dsp:spPr>
        <a:xfrm>
          <a:off x="302306" y="87380"/>
          <a:ext cx="4232293" cy="6199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933450">
            <a:lnSpc>
              <a:spcPct val="90000"/>
            </a:lnSpc>
            <a:spcBef>
              <a:spcPct val="0"/>
            </a:spcBef>
            <a:spcAft>
              <a:spcPct val="35000"/>
            </a:spcAft>
            <a:buNone/>
          </a:pPr>
          <a:r>
            <a:rPr lang="en-US" sz="2100" kern="1200" dirty="0"/>
            <a:t>Scoping</a:t>
          </a:r>
        </a:p>
      </dsp:txBody>
      <dsp:txXfrm>
        <a:off x="332568" y="117642"/>
        <a:ext cx="4171769" cy="559396"/>
      </dsp:txXfrm>
    </dsp:sp>
    <dsp:sp modelId="{55318D16-A4D6-4AE2-A3B6-034121D00876}">
      <dsp:nvSpPr>
        <dsp:cNvPr id="0" name=""/>
        <dsp:cNvSpPr/>
      </dsp:nvSpPr>
      <dsp:spPr>
        <a:xfrm>
          <a:off x="0" y="2011400"/>
          <a:ext cx="6046132" cy="1190700"/>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37388" rIns="46924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Slow, unexpected widening of the initial scope</a:t>
          </a:r>
        </a:p>
      </dsp:txBody>
      <dsp:txXfrm>
        <a:off x="0" y="2011400"/>
        <a:ext cx="6046132" cy="1190700"/>
      </dsp:txXfrm>
    </dsp:sp>
    <dsp:sp modelId="{C3C13E8A-0BA2-48A8-8F14-B6492EA015AD}">
      <dsp:nvSpPr>
        <dsp:cNvPr id="0" name=""/>
        <dsp:cNvSpPr/>
      </dsp:nvSpPr>
      <dsp:spPr>
        <a:xfrm>
          <a:off x="302306" y="1701440"/>
          <a:ext cx="4232293" cy="6199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933450">
            <a:lnSpc>
              <a:spcPct val="90000"/>
            </a:lnSpc>
            <a:spcBef>
              <a:spcPct val="0"/>
            </a:spcBef>
            <a:spcAft>
              <a:spcPct val="35000"/>
            </a:spcAft>
            <a:buNone/>
          </a:pPr>
          <a:r>
            <a:rPr lang="en-US" sz="2100" kern="1200" dirty="0"/>
            <a:t>Scope Creep</a:t>
          </a:r>
        </a:p>
      </dsp:txBody>
      <dsp:txXfrm>
        <a:off x="332568" y="1731702"/>
        <a:ext cx="4171769" cy="559396"/>
      </dsp:txXfrm>
    </dsp:sp>
    <dsp:sp modelId="{1FA6C30D-1877-4978-968B-AF673745E30F}">
      <dsp:nvSpPr>
        <dsp:cNvPr id="0" name=""/>
        <dsp:cNvSpPr/>
      </dsp:nvSpPr>
      <dsp:spPr>
        <a:xfrm>
          <a:off x="0" y="3625460"/>
          <a:ext cx="6046132" cy="893025"/>
        </a:xfrm>
        <a:prstGeom prst="rect">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37388" rIns="46924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Fear, Uncertainty and Doubt</a:t>
          </a:r>
        </a:p>
      </dsp:txBody>
      <dsp:txXfrm>
        <a:off x="0" y="3625460"/>
        <a:ext cx="6046132" cy="893025"/>
      </dsp:txXfrm>
    </dsp:sp>
    <dsp:sp modelId="{554AAC39-D4D1-4DC9-8F12-80652F0749E9}">
      <dsp:nvSpPr>
        <dsp:cNvPr id="0" name=""/>
        <dsp:cNvSpPr/>
      </dsp:nvSpPr>
      <dsp:spPr>
        <a:xfrm>
          <a:off x="302306" y="3315500"/>
          <a:ext cx="4232293" cy="619920"/>
        </a:xfrm>
        <a:prstGeom prst="roundRect">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933450">
            <a:lnSpc>
              <a:spcPct val="90000"/>
            </a:lnSpc>
            <a:spcBef>
              <a:spcPct val="0"/>
            </a:spcBef>
            <a:spcAft>
              <a:spcPct val="35000"/>
            </a:spcAft>
            <a:buNone/>
          </a:pPr>
          <a:r>
            <a:rPr lang="en-US" sz="2100" kern="1200" dirty="0"/>
            <a:t>FUD</a:t>
          </a:r>
        </a:p>
      </dsp:txBody>
      <dsp:txXfrm>
        <a:off x="332568" y="3345762"/>
        <a:ext cx="4171769"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DAB8E-795E-435E-9DC5-CF0ABB2AE1E9}">
      <dsp:nvSpPr>
        <dsp:cNvPr id="0" name=""/>
        <dsp:cNvSpPr/>
      </dsp:nvSpPr>
      <dsp:spPr>
        <a:xfrm>
          <a:off x="1644330" y="2799378"/>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Developers</a:t>
          </a:r>
        </a:p>
      </dsp:txBody>
      <dsp:txXfrm>
        <a:off x="1940268" y="3053449"/>
        <a:ext cx="1318910" cy="1132325"/>
      </dsp:txXfrm>
    </dsp:sp>
    <dsp:sp modelId="{D27FB0C3-B56E-4CDB-BED7-D81A22FA9F48}">
      <dsp:nvSpPr>
        <dsp:cNvPr id="0" name=""/>
        <dsp:cNvSpPr/>
      </dsp:nvSpPr>
      <dsp:spPr>
        <a:xfrm>
          <a:off x="1689921" y="3532938"/>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1B07D-D8E5-4A83-9994-4A13B1440A8C}">
      <dsp:nvSpPr>
        <dsp:cNvPr id="0" name=""/>
        <dsp:cNvSpPr/>
      </dsp:nvSpPr>
      <dsp:spPr>
        <a:xfrm>
          <a:off x="0" y="189247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7447FB-51F0-4BF0-A5FE-6CF2236D32CF}">
      <dsp:nvSpPr>
        <dsp:cNvPr id="0" name=""/>
        <dsp:cNvSpPr/>
      </dsp:nvSpPr>
      <dsp:spPr>
        <a:xfrm>
          <a:off x="1308979" y="331505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263CC-5607-4047-8B6F-7554C76F3467}">
      <dsp:nvSpPr>
        <dsp:cNvPr id="0" name=""/>
        <dsp:cNvSpPr/>
      </dsp:nvSpPr>
      <dsp:spPr>
        <a:xfrm>
          <a:off x="3288660" y="1887231"/>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Management</a:t>
          </a:r>
        </a:p>
      </dsp:txBody>
      <dsp:txXfrm>
        <a:off x="3584598" y="2141302"/>
        <a:ext cx="1318910" cy="1132325"/>
      </dsp:txXfrm>
    </dsp:sp>
    <dsp:sp modelId="{E9EEEB23-2A0A-4C14-A2A2-845F0B68D60F}">
      <dsp:nvSpPr>
        <dsp:cNvPr id="0" name=""/>
        <dsp:cNvSpPr/>
      </dsp:nvSpPr>
      <dsp:spPr>
        <a:xfrm>
          <a:off x="4603719" y="330632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62AD7-F5E3-4254-B5F2-4E608A860D33}">
      <dsp:nvSpPr>
        <dsp:cNvPr id="0" name=""/>
        <dsp:cNvSpPr/>
      </dsp:nvSpPr>
      <dsp:spPr>
        <a:xfrm>
          <a:off x="4931977" y="2795884"/>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057704-66BC-4DE5-8926-9ECB17A3EE39}">
      <dsp:nvSpPr>
        <dsp:cNvPr id="0" name=""/>
        <dsp:cNvSpPr/>
      </dsp:nvSpPr>
      <dsp:spPr>
        <a:xfrm>
          <a:off x="4978581" y="3525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19A1A9-6651-4C28-A1AB-C3B0BEDA7915}">
      <dsp:nvSpPr>
        <dsp:cNvPr id="0" name=""/>
        <dsp:cNvSpPr/>
      </dsp:nvSpPr>
      <dsp:spPr>
        <a:xfrm>
          <a:off x="1644330" y="985563"/>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Marketing</a:t>
          </a:r>
        </a:p>
      </dsp:txBody>
      <dsp:txXfrm>
        <a:off x="1940268" y="1239634"/>
        <a:ext cx="1318910" cy="1132325"/>
      </dsp:txXfrm>
    </dsp:sp>
    <dsp:sp modelId="{B59D7D7E-F8DC-4A16-8717-22E679AAC26B}">
      <dsp:nvSpPr>
        <dsp:cNvPr id="0" name=""/>
        <dsp:cNvSpPr/>
      </dsp:nvSpPr>
      <dsp:spPr>
        <a:xfrm>
          <a:off x="2953310" y="1016565"/>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7A3B8-2010-4E64-A831-0A084EE8BAB7}">
      <dsp:nvSpPr>
        <dsp:cNvPr id="0" name=""/>
        <dsp:cNvSpPr/>
      </dsp:nvSpPr>
      <dsp:spPr>
        <a:xfrm>
          <a:off x="3288660" y="73416"/>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3BE19-019A-4A35-82B2-FDF68E9FAB37}">
      <dsp:nvSpPr>
        <dsp:cNvPr id="0" name=""/>
        <dsp:cNvSpPr/>
      </dsp:nvSpPr>
      <dsp:spPr>
        <a:xfrm>
          <a:off x="3342356" y="800427"/>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F7C79-12AE-4FAD-B94B-F6E7E7650CD7}">
      <dsp:nvSpPr>
        <dsp:cNvPr id="0" name=""/>
        <dsp:cNvSpPr/>
      </dsp:nvSpPr>
      <dsp:spPr>
        <a:xfrm>
          <a:off x="4931977" y="982070"/>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Support</a:t>
          </a:r>
        </a:p>
      </dsp:txBody>
      <dsp:txXfrm>
        <a:off x="5227915" y="1236141"/>
        <a:ext cx="1318910" cy="1132325"/>
      </dsp:txXfrm>
    </dsp:sp>
    <dsp:sp modelId="{1B8BA199-2FF9-49C0-860D-54AD30809EBB}">
      <dsp:nvSpPr>
        <dsp:cNvPr id="0" name=""/>
        <dsp:cNvSpPr/>
      </dsp:nvSpPr>
      <dsp:spPr>
        <a:xfrm>
          <a:off x="6585425" y="1709080"/>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D1687-226D-4E4C-80F9-1F8F9FDBF7C3}">
      <dsp:nvSpPr>
        <dsp:cNvPr id="0" name=""/>
        <dsp:cNvSpPr/>
      </dsp:nvSpPr>
      <dsp:spPr>
        <a:xfrm>
          <a:off x="6576307" y="1904260"/>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AE42-90EF-42D1-9321-1D6581B82448}">
      <dsp:nvSpPr>
        <dsp:cNvPr id="0" name=""/>
        <dsp:cNvSpPr/>
      </dsp:nvSpPr>
      <dsp:spPr>
        <a:xfrm>
          <a:off x="6949143" y="1933951"/>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3A995-3FF8-4731-976B-FA48B7C0D188}">
      <dsp:nvSpPr>
        <dsp:cNvPr id="0" name=""/>
        <dsp:cNvSpPr/>
      </dsp:nvSpPr>
      <dsp:spPr>
        <a:xfrm>
          <a:off x="6576307" y="90882"/>
          <a:ext cx="1910786" cy="1640467"/>
        </a:xfrm>
        <a:prstGeom prst="hexagon">
          <a:avLst>
            <a:gd name="adj" fmla="val 25000"/>
            <a:gd name="vf" fmla="val 11547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130" rIns="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Engineering</a:t>
          </a:r>
        </a:p>
      </dsp:txBody>
      <dsp:txXfrm>
        <a:off x="6872245" y="344953"/>
        <a:ext cx="1318910" cy="1132325"/>
      </dsp:txXfrm>
    </dsp:sp>
    <dsp:sp modelId="{36F63CB3-E210-439B-90AC-635DC670174C}">
      <dsp:nvSpPr>
        <dsp:cNvPr id="0" name=""/>
        <dsp:cNvSpPr/>
      </dsp:nvSpPr>
      <dsp:spPr>
        <a:xfrm>
          <a:off x="8229755" y="826189"/>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980593-1E66-4A47-B10F-80CFBB75D36A}">
      <dsp:nvSpPr>
        <dsp:cNvPr id="0" name=""/>
        <dsp:cNvSpPr/>
      </dsp:nvSpPr>
      <dsp:spPr>
        <a:xfrm>
          <a:off x="8220637" y="1006085"/>
          <a:ext cx="1910786" cy="1640467"/>
        </a:xfrm>
        <a:prstGeom prst="hexagon">
          <a:avLst>
            <a:gd name="adj" fmla="val 25000"/>
            <a:gd name="vf" fmla="val 11547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D9039-AB93-4053-A8A9-17B9BFBFDD1B}">
      <dsp:nvSpPr>
        <dsp:cNvPr id="0" name=""/>
        <dsp:cNvSpPr/>
      </dsp:nvSpPr>
      <dsp:spPr>
        <a:xfrm>
          <a:off x="8601578" y="1042763"/>
          <a:ext cx="222891" cy="192122"/>
        </a:xfrm>
        <a:prstGeom prst="hexagon">
          <a:avLst>
            <a:gd name="adj" fmla="val 25000"/>
            <a:gd name="vf" fmla="val 115470"/>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4D71-65C4-4D35-A1FD-2451C4FAE1D9}">
      <dsp:nvSpPr>
        <dsp:cNvPr id="0" name=""/>
        <dsp:cNvSpPr/>
      </dsp:nvSpPr>
      <dsp:spPr>
        <a:xfrm rot="5400000">
          <a:off x="449972" y="1645008"/>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0CDDF-1387-4ABF-9A6E-34421E9E4A9B}">
      <dsp:nvSpPr>
        <dsp:cNvPr id="0" name=""/>
        <dsp:cNvSpPr/>
      </dsp:nvSpPr>
      <dsp:spPr>
        <a:xfrm>
          <a:off x="265636" y="2194038"/>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&amp; Improve</a:t>
          </a:r>
        </a:p>
      </dsp:txBody>
      <dsp:txXfrm>
        <a:off x="265636" y="2194038"/>
        <a:ext cx="1658944" cy="1454162"/>
      </dsp:txXfrm>
    </dsp:sp>
    <dsp:sp modelId="{F5CF9F52-73E5-4898-B9AD-A5FF8410E6B2}">
      <dsp:nvSpPr>
        <dsp:cNvPr id="0" name=""/>
        <dsp:cNvSpPr/>
      </dsp:nvSpPr>
      <dsp:spPr>
        <a:xfrm>
          <a:off x="1611572" y="1509726"/>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E9494E-9808-48B8-9266-3C7A92121DF2}">
      <dsp:nvSpPr>
        <dsp:cNvPr id="0" name=""/>
        <dsp:cNvSpPr/>
      </dsp:nvSpPr>
      <dsp:spPr>
        <a:xfrm rot="5400000">
          <a:off x="2480845" y="1142467"/>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2111E-E047-416D-A3C9-2E3A13D9E490}">
      <dsp:nvSpPr>
        <dsp:cNvPr id="0" name=""/>
        <dsp:cNvSpPr/>
      </dsp:nvSpPr>
      <dsp:spPr>
        <a:xfrm>
          <a:off x="2296508" y="1691497"/>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Scale as you go</a:t>
          </a:r>
        </a:p>
      </dsp:txBody>
      <dsp:txXfrm>
        <a:off x="2296508" y="1691497"/>
        <a:ext cx="1658944" cy="1454162"/>
      </dsp:txXfrm>
    </dsp:sp>
    <dsp:sp modelId="{474F0A64-0D2F-4D95-895B-EBA6B0E68478}">
      <dsp:nvSpPr>
        <dsp:cNvPr id="0" name=""/>
        <dsp:cNvSpPr/>
      </dsp:nvSpPr>
      <dsp:spPr>
        <a:xfrm>
          <a:off x="3642444" y="1007185"/>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33175-AA2B-499C-81A3-52AD85E804DC}">
      <dsp:nvSpPr>
        <dsp:cNvPr id="0" name=""/>
        <dsp:cNvSpPr/>
      </dsp:nvSpPr>
      <dsp:spPr>
        <a:xfrm rot="5400000">
          <a:off x="4511717" y="63992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98503-8ACE-482B-B58D-999A95393567}">
      <dsp:nvSpPr>
        <dsp:cNvPr id="0" name=""/>
        <dsp:cNvSpPr/>
      </dsp:nvSpPr>
      <dsp:spPr>
        <a:xfrm>
          <a:off x="4327380" y="1188955"/>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community of evangelists</a:t>
          </a:r>
        </a:p>
      </dsp:txBody>
      <dsp:txXfrm>
        <a:off x="4327380" y="1188955"/>
        <a:ext cx="1658944" cy="1454162"/>
      </dsp:txXfrm>
    </dsp:sp>
    <dsp:sp modelId="{54D650F8-2253-440A-BCA1-F043A731914F}">
      <dsp:nvSpPr>
        <dsp:cNvPr id="0" name=""/>
        <dsp:cNvSpPr/>
      </dsp:nvSpPr>
      <dsp:spPr>
        <a:xfrm>
          <a:off x="5673317" y="504644"/>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AB0E6F-09EA-4CBB-AA5B-231E7761F827}">
      <dsp:nvSpPr>
        <dsp:cNvPr id="0" name=""/>
        <dsp:cNvSpPr/>
      </dsp:nvSpPr>
      <dsp:spPr>
        <a:xfrm rot="5400000">
          <a:off x="6542589" y="137384"/>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84C1B-D13A-4764-9F5F-8BBB12628E37}">
      <dsp:nvSpPr>
        <dsp:cNvPr id="0" name=""/>
        <dsp:cNvSpPr/>
      </dsp:nvSpPr>
      <dsp:spPr>
        <a:xfrm>
          <a:off x="6358253" y="686414"/>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Start marketing early</a:t>
          </a:r>
        </a:p>
      </dsp:txBody>
      <dsp:txXfrm>
        <a:off x="6358253" y="686414"/>
        <a:ext cx="1658944" cy="1454162"/>
      </dsp:txXfrm>
    </dsp:sp>
    <dsp:sp modelId="{FE48C5E7-999C-4782-A4A2-9FFEC5C1B099}">
      <dsp:nvSpPr>
        <dsp:cNvPr id="0" name=""/>
        <dsp:cNvSpPr/>
      </dsp:nvSpPr>
      <dsp:spPr>
        <a:xfrm>
          <a:off x="7704189" y="2102"/>
          <a:ext cx="313008" cy="313008"/>
        </a:xfrm>
        <a:prstGeom prst="triangle">
          <a:avLst>
            <a:gd name="adj" fmla="val 1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4CA23-9D4C-4AF6-8163-4A01D6C1514F}">
      <dsp:nvSpPr>
        <dsp:cNvPr id="0" name=""/>
        <dsp:cNvSpPr/>
      </dsp:nvSpPr>
      <dsp:spPr>
        <a:xfrm rot="5400000">
          <a:off x="8573461" y="-365156"/>
          <a:ext cx="1104307" cy="1837543"/>
        </a:xfrm>
        <a:prstGeom prst="corner">
          <a:avLst>
            <a:gd name="adj1" fmla="val 16120"/>
            <a:gd name="adj2" fmla="val 161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A0728-6083-4455-B9F8-446A02432098}">
      <dsp:nvSpPr>
        <dsp:cNvPr id="0" name=""/>
        <dsp:cNvSpPr/>
      </dsp:nvSpPr>
      <dsp:spPr>
        <a:xfrm>
          <a:off x="8389125" y="183873"/>
          <a:ext cx="1658944" cy="145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Build proof-points</a:t>
          </a:r>
        </a:p>
      </dsp:txBody>
      <dsp:txXfrm>
        <a:off x="8389125" y="183873"/>
        <a:ext cx="1658944" cy="14541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Document</a:t>
            </a:r>
          </a:p>
          <a:p>
            <a:pPr marL="171450" indent="-171450">
              <a:buFont typeface="Arial" panose="020B0604020202020204" pitchFamily="34" charset="0"/>
              <a:buChar char="•"/>
            </a:pPr>
            <a:r>
              <a:rPr lang="en-US" dirty="0"/>
              <a:t>Consent from stakeholders</a:t>
            </a:r>
          </a:p>
          <a:p>
            <a:pPr marL="171450" indent="-171450">
              <a:buFont typeface="Arial" panose="020B0604020202020204" pitchFamily="34" charset="0"/>
              <a:buChar char="•"/>
            </a:pPr>
            <a:r>
              <a:rPr lang="en-US" dirty="0"/>
              <a:t>Verify space in budget &amp; Resourcing</a:t>
            </a:r>
          </a:p>
        </p:txBody>
      </p:sp>
      <p:sp>
        <p:nvSpPr>
          <p:cNvPr id="4" name="Slide Number Placeholder 3"/>
          <p:cNvSpPr>
            <a:spLocks noGrp="1"/>
          </p:cNvSpPr>
          <p:nvPr>
            <p:ph type="sldNum" sz="quarter" idx="5"/>
          </p:nvPr>
        </p:nvSpPr>
        <p:spPr/>
        <p:txBody>
          <a:bodyPr/>
          <a:lstStyle/>
          <a:p>
            <a:fld id="{10D988CA-5978-2244-BA11-DC1A92DB7F45}" type="slidenum">
              <a:rPr lang="en-US" smtClean="0"/>
              <a:t>23</a:t>
            </a:fld>
            <a:endParaRPr lang="en-US"/>
          </a:p>
        </p:txBody>
      </p:sp>
    </p:spTree>
    <p:extLst>
      <p:ext uri="{BB962C8B-B14F-4D97-AF65-F5344CB8AC3E}">
        <p14:creationId xmlns:p14="http://schemas.microsoft.com/office/powerpoint/2010/main" val="113770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26</a:t>
            </a:fld>
            <a:endParaRPr lang="en-US"/>
          </a:p>
        </p:txBody>
      </p:sp>
    </p:spTree>
    <p:extLst>
      <p:ext uri="{BB962C8B-B14F-4D97-AF65-F5344CB8AC3E}">
        <p14:creationId xmlns:p14="http://schemas.microsoft.com/office/powerpoint/2010/main" val="36016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task management like what happens the day after a heavy snow. Snow piles are the obvious routine tasks that need to be taken care of first. Some people use the metaphor “low-hanging fruit”. These tasks should be non-controversial and should require a minimal amount of deliberation to take care of. Like a snow pile in your hard, you know that you need to clear away things like your sidewalks and driveway before doing more complicated tasks.</a:t>
            </a:r>
          </a:p>
          <a:p>
            <a:endParaRPr lang="en-US" dirty="0"/>
          </a:p>
          <a:p>
            <a:r>
              <a:rPr lang="en-US" dirty="0"/>
              <a:t>These tasks are still work, but they’re considered more like maintenance than new feature work.</a:t>
            </a:r>
          </a:p>
        </p:txBody>
      </p:sp>
      <p:sp>
        <p:nvSpPr>
          <p:cNvPr id="4" name="Slide Number Placeholder 3"/>
          <p:cNvSpPr>
            <a:spLocks noGrp="1"/>
          </p:cNvSpPr>
          <p:nvPr>
            <p:ph type="sldNum" sz="quarter" idx="5"/>
          </p:nvPr>
        </p:nvSpPr>
        <p:spPr/>
        <p:txBody>
          <a:bodyPr/>
          <a:lstStyle/>
          <a:p>
            <a:fld id="{10D988CA-5978-2244-BA11-DC1A92DB7F45}" type="slidenum">
              <a:rPr lang="en-US" smtClean="0"/>
              <a:t>28</a:t>
            </a:fld>
            <a:endParaRPr lang="en-US"/>
          </a:p>
        </p:txBody>
      </p:sp>
    </p:spTree>
    <p:extLst>
      <p:ext uri="{BB962C8B-B14F-4D97-AF65-F5344CB8AC3E}">
        <p14:creationId xmlns:p14="http://schemas.microsoft.com/office/powerpoint/2010/main" val="425630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project has a certain amount of built-in “tech debt”. What this means is, as we add features, we will also be adding a certain amount of overhead to our project that we will be forced to maintain. Some features will add more tech debt than others especially if we are sloppy in our execution. </a:t>
            </a:r>
          </a:p>
          <a:p>
            <a:r>
              <a:rPr lang="en-US" dirty="0"/>
              <a:t>Say you’ve written a new feature in a language that handles the task we’ve put it to in a particularly inefficient way. Let’s say that the language we chose takes an extra 50 lines of code to implement than another language. By choosing the language we did, we will add debt to our project that we will eventually pay either in processing time and resources and complexity to maintain, or we can pay the debt in the time it will take to re-write the component with the more </a:t>
            </a:r>
            <a:r>
              <a:rPr lang="en-US"/>
              <a:t>efficient language.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61322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tasks with lots of little pieces. Involves some trial and error to figure out what tasks go where, or if they fit at all.</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4286926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 most complicated, long-term tasks will be our heart surgery tasks. These things will probably noted on sprints and roadmaps. You might even need to task two or more contributors to work on these tasks. </a:t>
            </a:r>
          </a:p>
        </p:txBody>
      </p:sp>
      <p:sp>
        <p:nvSpPr>
          <p:cNvPr id="4" name="Slide Number Placeholder 3"/>
          <p:cNvSpPr>
            <a:spLocks noGrp="1"/>
          </p:cNvSpPr>
          <p:nvPr>
            <p:ph type="sldNum" sz="quarter" idx="5"/>
          </p:nvPr>
        </p:nvSpPr>
        <p:spPr/>
        <p:txBody>
          <a:bodyPr/>
          <a:lstStyle/>
          <a:p>
            <a:fld id="{10D988CA-5978-2244-BA11-DC1A92DB7F45}" type="slidenum">
              <a:rPr lang="en-US" smtClean="0"/>
              <a:t>31</a:t>
            </a:fld>
            <a:endParaRPr lang="en-US"/>
          </a:p>
        </p:txBody>
      </p:sp>
    </p:spTree>
    <p:extLst>
      <p:ext uri="{BB962C8B-B14F-4D97-AF65-F5344CB8AC3E}">
        <p14:creationId xmlns:p14="http://schemas.microsoft.com/office/powerpoint/2010/main" val="64575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do our rollout, we need to bring together multiple organizations which all need to work together for a successful product launch.</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166196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37</a:t>
            </a:fld>
            <a:endParaRPr lang="en-US"/>
          </a:p>
        </p:txBody>
      </p:sp>
    </p:spTree>
    <p:extLst>
      <p:ext uri="{BB962C8B-B14F-4D97-AF65-F5344CB8AC3E}">
        <p14:creationId xmlns:p14="http://schemas.microsoft.com/office/powerpoint/2010/main" val="113009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79808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pilot, we can learn about our product’s functionality at a smaller scale before we roll it out to a larger userbase.</a:t>
            </a:r>
          </a:p>
        </p:txBody>
      </p:sp>
      <p:sp>
        <p:nvSpPr>
          <p:cNvPr id="4" name="Slide Number Placeholder 3"/>
          <p:cNvSpPr>
            <a:spLocks noGrp="1"/>
          </p:cNvSpPr>
          <p:nvPr>
            <p:ph type="sldNum" sz="quarter" idx="5"/>
          </p:nvPr>
        </p:nvSpPr>
        <p:spPr/>
        <p:txBody>
          <a:bodyPr/>
          <a:lstStyle/>
          <a:p>
            <a:fld id="{10D988CA-5978-2244-BA11-DC1A92DB7F45}" type="slidenum">
              <a:rPr lang="en-US" smtClean="0"/>
              <a:t>39</a:t>
            </a:fld>
            <a:endParaRPr lang="en-US"/>
          </a:p>
        </p:txBody>
      </p:sp>
    </p:spTree>
    <p:extLst>
      <p:ext uri="{BB962C8B-B14F-4D97-AF65-F5344CB8AC3E}">
        <p14:creationId xmlns:p14="http://schemas.microsoft.com/office/powerpoint/2010/main" val="423177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one of the hardest parts of working on a project is getting started. We’ve talked about the SDLC and overviewed how we get from point A to point B using the SDLC and the </a:t>
            </a:r>
            <a:r>
              <a:rPr lang="en-US" dirty="0" err="1"/>
              <a:t>devops</a:t>
            </a:r>
            <a:r>
              <a:rPr lang="en-US" dirty="0"/>
              <a:t> paradigm as connective tissue. </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4023346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comes in all forms, but the most detrimental forms for our purposes are around our decisions about what technology to use and how to use it.</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255902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Leadership!</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3708429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FUD has a way of spreading. Speak at length about this.</a:t>
            </a:r>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49756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seem like a needless exercise, but starting a new programming project involving the SDLC is a good opportunity to reflect on the state of our organization, and how it got to the place it is in. Is our organization in a good place?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56659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technology becomes the base working environment for the new technology we will be adding to the space. Can we use any lessons learned for the next phase of our programming projects? And what about the integrations that our new projects will depend on in the shared space with our existing projects?</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7272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do this on your own! You can go to a consultant at this stage and get advice on which current technologies might suit the requirements best. In any case, you will want to do the best research you can. You’ll only get once chance to easily start this project. </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243667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is done when you see duplication. If you aren’t adding anything new to your compare chart after a period of time researching, you’re probably nearing the end of the research phase.</a:t>
            </a:r>
          </a:p>
        </p:txBody>
      </p:sp>
      <p:sp>
        <p:nvSpPr>
          <p:cNvPr id="4" name="Slide Number Placeholder 3"/>
          <p:cNvSpPr>
            <a:spLocks noGrp="1"/>
          </p:cNvSpPr>
          <p:nvPr>
            <p:ph type="sldNum" sz="quarter" idx="5"/>
          </p:nvPr>
        </p:nvSpPr>
        <p:spPr/>
        <p:txBody>
          <a:bodyPr/>
          <a:lstStyle/>
          <a:p>
            <a:fld id="{10D988CA-5978-2244-BA11-DC1A92DB7F45}" type="slidenum">
              <a:rPr lang="en-US" smtClean="0"/>
              <a:t>13</a:t>
            </a:fld>
            <a:endParaRPr lang="en-US"/>
          </a:p>
        </p:txBody>
      </p:sp>
    </p:spTree>
    <p:extLst>
      <p:ext uri="{BB962C8B-B14F-4D97-AF65-F5344CB8AC3E}">
        <p14:creationId xmlns:p14="http://schemas.microsoft.com/office/powerpoint/2010/main" val="110705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50678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say no</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373026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852564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58753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168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44834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2302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671370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144397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38405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50595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299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657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1619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900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56730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0345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5/10/2023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912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356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294436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5/10/2023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85569514"/>
      </p:ext>
    </p:extLst>
  </p:cSld>
  <p:clrMap bg1="dk1" tx1="lt1" bg2="dk2" tx2="lt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sv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2022" y="643467"/>
            <a:ext cx="4340023" cy="5571064"/>
          </a:xfrm>
        </p:spPr>
        <p:txBody>
          <a:bodyPr vert="horz" lIns="91440" tIns="45720" rIns="91440" bIns="45720" rtlCol="0" anchor="ctr">
            <a:normAutofit/>
          </a:bodyPr>
          <a:lstStyle/>
          <a:p>
            <a:pPr algn="l"/>
            <a:r>
              <a:rPr lang="en-US" sz="4400" dirty="0">
                <a:effectLst>
                  <a:glow rad="38100">
                    <a:schemeClr val="bg1">
                      <a:lumMod val="65000"/>
                      <a:lumOff val="35000"/>
                      <a:alpha val="40000"/>
                    </a:schemeClr>
                  </a:glow>
                  <a:outerShdw blurRad="28575" dist="38100" dir="14040000" algn="tl" rotWithShape="0">
                    <a:srgbClr val="000000">
                      <a:alpha val="25000"/>
                    </a:srgbClr>
                  </a:outerShdw>
                </a:effectLst>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6708499" y="643467"/>
            <a:ext cx="4521480" cy="5571064"/>
          </a:xfrm>
        </p:spPr>
        <p:txBody>
          <a:bodyPr vert="horz" lIns="91440" tIns="45720" rIns="91440" bIns="45720" rtlCol="0" anchor="ctr">
            <a:normAutofit/>
          </a:bodyPr>
          <a:lstStyle/>
          <a:p>
            <a:pPr algn="l"/>
            <a:r>
              <a:rPr lang="en-US" b="1" dirty="0">
                <a:gradFill flip="none" rotWithShape="1">
                  <a:gsLst>
                    <a:gs pos="0">
                      <a:schemeClr val="tx1"/>
                    </a:gs>
                    <a:gs pos="100000">
                      <a:schemeClr val="tx1">
                        <a:lumMod val="75000"/>
                      </a:schemeClr>
                    </a:gs>
                  </a:gsLst>
                  <a:lin ang="5580000" scaled="0"/>
                  <a:tileRect/>
                </a:gradFill>
              </a:rPr>
              <a:t>Week 5 Day 3</a:t>
            </a:r>
          </a:p>
          <a:p>
            <a:pPr algn="l"/>
            <a:r>
              <a:rPr lang="en-US" dirty="0">
                <a:gradFill flip="none" rotWithShape="1">
                  <a:gsLst>
                    <a:gs pos="0">
                      <a:schemeClr val="tx1"/>
                    </a:gs>
                    <a:gs pos="100000">
                      <a:schemeClr val="tx1">
                        <a:lumMod val="75000"/>
                      </a:schemeClr>
                    </a:gs>
                  </a:gsLst>
                  <a:lin ang="5580000" scaled="0"/>
                  <a:tileRect/>
                </a:gradFill>
              </a:rPr>
              <a:t>Led by: Emily Crose</a:t>
            </a:r>
          </a:p>
          <a:p>
            <a:pPr algn="l"/>
            <a:r>
              <a:rPr lang="en-US" dirty="0">
                <a:gradFill flip="none" rotWithShape="1">
                  <a:gsLst>
                    <a:gs pos="0">
                      <a:schemeClr val="tx1"/>
                    </a:gs>
                    <a:gs pos="100000">
                      <a:schemeClr val="tx1">
                        <a:lumMod val="75000"/>
                      </a:schemeClr>
                    </a:gs>
                  </a:gsLst>
                  <a:lin ang="5580000" scaled="0"/>
                  <a:tileRect/>
                </a:gradFill>
              </a:rPr>
              <a:t>for</a:t>
            </a:r>
          </a:p>
          <a:p>
            <a:pPr algn="l"/>
            <a:r>
              <a:rPr lang="en-US" dirty="0">
                <a:gradFill flip="none" rotWithShape="1">
                  <a:gsLst>
                    <a:gs pos="0">
                      <a:schemeClr val="tx1"/>
                    </a:gs>
                    <a:gs pos="100000">
                      <a:schemeClr val="tx1">
                        <a:lumMod val="75000"/>
                      </a:schemeClr>
                    </a:gs>
                  </a:gsLst>
                  <a:lin ang="5580000" scaled="0"/>
                  <a:tileRect/>
                </a:gradFill>
              </a:rPr>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872-5D6B-A82B-DB2A-95CF5324AB56}"/>
              </a:ext>
            </a:extLst>
          </p:cNvPr>
          <p:cNvSpPr>
            <a:spLocks noGrp="1"/>
          </p:cNvSpPr>
          <p:nvPr>
            <p:ph type="title"/>
          </p:nvPr>
        </p:nvSpPr>
        <p:spPr/>
        <p:txBody>
          <a:bodyPr/>
          <a:lstStyle/>
          <a:p>
            <a:r>
              <a:rPr lang="en-US" dirty="0"/>
              <a:t>Business Need</a:t>
            </a:r>
          </a:p>
        </p:txBody>
      </p:sp>
      <p:sp>
        <p:nvSpPr>
          <p:cNvPr id="3" name="Content Placeholder 2">
            <a:extLst>
              <a:ext uri="{FF2B5EF4-FFF2-40B4-BE49-F238E27FC236}">
                <a16:creationId xmlns:a16="http://schemas.microsoft.com/office/drawing/2014/main" id="{CDD2CE64-4194-C744-07A3-746191219A9C}"/>
              </a:ext>
            </a:extLst>
          </p:cNvPr>
          <p:cNvSpPr>
            <a:spLocks noGrp="1"/>
          </p:cNvSpPr>
          <p:nvPr>
            <p:ph idx="1"/>
          </p:nvPr>
        </p:nvSpPr>
        <p:spPr/>
        <p:txBody>
          <a:bodyPr/>
          <a:lstStyle/>
          <a:p>
            <a:r>
              <a:rPr lang="en-US" dirty="0"/>
              <a:t>What business problems is this app going to solve?</a:t>
            </a:r>
          </a:p>
          <a:p>
            <a:r>
              <a:rPr lang="en-US" dirty="0"/>
              <a:t>How will this software solve that problem exactly?</a:t>
            </a:r>
          </a:p>
          <a:p>
            <a:pPr lvl="1"/>
            <a:r>
              <a:rPr lang="en-US" dirty="0"/>
              <a:t>Will any business or revenue needs impact the design the application’s operation?</a:t>
            </a:r>
          </a:p>
          <a:p>
            <a:pPr lvl="2"/>
            <a:r>
              <a:rPr lang="en-US" dirty="0"/>
              <a:t>If so, how?</a:t>
            </a:r>
          </a:p>
          <a:p>
            <a:r>
              <a:rPr lang="en-US" dirty="0"/>
              <a:t>Do we need to integrate with other companies?</a:t>
            </a:r>
          </a:p>
        </p:txBody>
      </p:sp>
    </p:spTree>
    <p:extLst>
      <p:ext uri="{BB962C8B-B14F-4D97-AF65-F5344CB8AC3E}">
        <p14:creationId xmlns:p14="http://schemas.microsoft.com/office/powerpoint/2010/main" val="32041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D858-C02D-8DDB-C498-5F403AB5BE9C}"/>
              </a:ext>
            </a:extLst>
          </p:cNvPr>
          <p:cNvSpPr>
            <a:spLocks noGrp="1"/>
          </p:cNvSpPr>
          <p:nvPr>
            <p:ph type="title"/>
          </p:nvPr>
        </p:nvSpPr>
        <p:spPr/>
        <p:txBody>
          <a:bodyPr/>
          <a:lstStyle/>
          <a:p>
            <a:r>
              <a:rPr lang="en-US" dirty="0"/>
              <a:t>Possible Solutions</a:t>
            </a:r>
          </a:p>
        </p:txBody>
      </p:sp>
      <p:sp>
        <p:nvSpPr>
          <p:cNvPr id="3" name="Content Placeholder 2">
            <a:extLst>
              <a:ext uri="{FF2B5EF4-FFF2-40B4-BE49-F238E27FC236}">
                <a16:creationId xmlns:a16="http://schemas.microsoft.com/office/drawing/2014/main" id="{7772A1E7-85E2-4D50-FA3A-CF099CE89AEA}"/>
              </a:ext>
            </a:extLst>
          </p:cNvPr>
          <p:cNvSpPr>
            <a:spLocks noGrp="1"/>
          </p:cNvSpPr>
          <p:nvPr>
            <p:ph idx="1"/>
          </p:nvPr>
        </p:nvSpPr>
        <p:spPr/>
        <p:txBody>
          <a:bodyPr/>
          <a:lstStyle/>
          <a:p>
            <a:r>
              <a:rPr lang="en-US" dirty="0"/>
              <a:t>You don’t need to do this alone!</a:t>
            </a:r>
          </a:p>
          <a:p>
            <a:pPr lvl="1"/>
            <a:r>
              <a:rPr lang="en-US" dirty="0"/>
              <a:t>Technology consultants</a:t>
            </a:r>
          </a:p>
          <a:p>
            <a:r>
              <a:rPr lang="en-US" dirty="0"/>
              <a:t>Do complete research!</a:t>
            </a:r>
          </a:p>
        </p:txBody>
      </p:sp>
    </p:spTree>
    <p:extLst>
      <p:ext uri="{BB962C8B-B14F-4D97-AF65-F5344CB8AC3E}">
        <p14:creationId xmlns:p14="http://schemas.microsoft.com/office/powerpoint/2010/main" val="293469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C5363-581F-2170-0E83-06999E306510}"/>
              </a:ext>
            </a:extLst>
          </p:cNvPr>
          <p:cNvSpPr>
            <a:spLocks noGrp="1"/>
          </p:cNvSpPr>
          <p:nvPr>
            <p:ph type="title"/>
          </p:nvPr>
        </p:nvSpPr>
        <p:spPr/>
        <p:txBody>
          <a:bodyPr/>
          <a:lstStyle/>
          <a:p>
            <a:r>
              <a:rPr lang="en-US" dirty="0"/>
              <a:t>Compare Chart</a:t>
            </a:r>
          </a:p>
        </p:txBody>
      </p:sp>
      <p:graphicFrame>
        <p:nvGraphicFramePr>
          <p:cNvPr id="7" name="Table 7">
            <a:extLst>
              <a:ext uri="{FF2B5EF4-FFF2-40B4-BE49-F238E27FC236}">
                <a16:creationId xmlns:a16="http://schemas.microsoft.com/office/drawing/2014/main" id="{4CED5BEF-EDD5-026F-2E4D-54A809A2C496}"/>
              </a:ext>
            </a:extLst>
          </p:cNvPr>
          <p:cNvGraphicFramePr>
            <a:graphicFrameLocks noGrp="1"/>
          </p:cNvGraphicFramePr>
          <p:nvPr>
            <p:ph idx="1"/>
            <p:extLst>
              <p:ext uri="{D42A27DB-BD31-4B8C-83A1-F6EECF244321}">
                <p14:modId xmlns:p14="http://schemas.microsoft.com/office/powerpoint/2010/main" val="659895550"/>
              </p:ext>
            </p:extLst>
          </p:nvPr>
        </p:nvGraphicFramePr>
        <p:xfrm>
          <a:off x="685800" y="2141538"/>
          <a:ext cx="10131424" cy="2225040"/>
        </p:xfrm>
        <a:graphic>
          <a:graphicData uri="http://schemas.openxmlformats.org/drawingml/2006/table">
            <a:tbl>
              <a:tblPr firstRow="1" bandRow="1">
                <a:tableStyleId>{5C22544A-7EE6-4342-B048-85BDC9FD1C3A}</a:tableStyleId>
              </a:tblPr>
              <a:tblGrid>
                <a:gridCol w="2532856">
                  <a:extLst>
                    <a:ext uri="{9D8B030D-6E8A-4147-A177-3AD203B41FA5}">
                      <a16:colId xmlns:a16="http://schemas.microsoft.com/office/drawing/2014/main" val="697696958"/>
                    </a:ext>
                  </a:extLst>
                </a:gridCol>
                <a:gridCol w="2532856">
                  <a:extLst>
                    <a:ext uri="{9D8B030D-6E8A-4147-A177-3AD203B41FA5}">
                      <a16:colId xmlns:a16="http://schemas.microsoft.com/office/drawing/2014/main" val="3675274696"/>
                    </a:ext>
                  </a:extLst>
                </a:gridCol>
                <a:gridCol w="2532856">
                  <a:extLst>
                    <a:ext uri="{9D8B030D-6E8A-4147-A177-3AD203B41FA5}">
                      <a16:colId xmlns:a16="http://schemas.microsoft.com/office/drawing/2014/main" val="2219358809"/>
                    </a:ext>
                  </a:extLst>
                </a:gridCol>
                <a:gridCol w="2532856">
                  <a:extLst>
                    <a:ext uri="{9D8B030D-6E8A-4147-A177-3AD203B41FA5}">
                      <a16:colId xmlns:a16="http://schemas.microsoft.com/office/drawing/2014/main" val="2958431698"/>
                    </a:ext>
                  </a:extLst>
                </a:gridCol>
              </a:tblGrid>
              <a:tr h="370840">
                <a:tc>
                  <a:txBody>
                    <a:bodyPr/>
                    <a:lstStyle/>
                    <a:p>
                      <a:r>
                        <a:rPr lang="en-US" dirty="0"/>
                        <a:t>Criteria</a:t>
                      </a:r>
                    </a:p>
                  </a:txBody>
                  <a:tcPr/>
                </a:tc>
                <a:tc>
                  <a:txBody>
                    <a:bodyPr/>
                    <a:lstStyle/>
                    <a:p>
                      <a:r>
                        <a:rPr lang="en-US" dirty="0"/>
                        <a:t>Product 1</a:t>
                      </a:r>
                    </a:p>
                  </a:txBody>
                  <a:tcPr/>
                </a:tc>
                <a:tc>
                  <a:txBody>
                    <a:bodyPr/>
                    <a:lstStyle/>
                    <a:p>
                      <a:r>
                        <a:rPr lang="en-US" dirty="0"/>
                        <a:t>Product 2</a:t>
                      </a:r>
                    </a:p>
                  </a:txBody>
                  <a:tcPr/>
                </a:tc>
                <a:tc>
                  <a:txBody>
                    <a:bodyPr/>
                    <a:lstStyle/>
                    <a:p>
                      <a:r>
                        <a:rPr lang="en-US" dirty="0"/>
                        <a:t>Product 3</a:t>
                      </a:r>
                    </a:p>
                  </a:txBody>
                  <a:tcPr/>
                </a:tc>
                <a:extLst>
                  <a:ext uri="{0D108BD9-81ED-4DB2-BD59-A6C34878D82A}">
                    <a16:rowId xmlns:a16="http://schemas.microsoft.com/office/drawing/2014/main" val="64248791"/>
                  </a:ext>
                </a:extLst>
              </a:tr>
              <a:tr h="370840">
                <a:tc>
                  <a:txBody>
                    <a:bodyPr/>
                    <a:lstStyle/>
                    <a:p>
                      <a:r>
                        <a:rPr lang="en-US" dirty="0"/>
                        <a:t>Cost to license</a:t>
                      </a:r>
                    </a:p>
                  </a:txBody>
                  <a:tcPr/>
                </a:tc>
                <a:tc>
                  <a:txBody>
                    <a:bodyPr/>
                    <a:lstStyle/>
                    <a:p>
                      <a:r>
                        <a:rPr lang="en-US" dirty="0"/>
                        <a:t>xxx</a:t>
                      </a:r>
                    </a:p>
                  </a:txBody>
                  <a:tcPr/>
                </a:tc>
                <a:tc>
                  <a:txBody>
                    <a:bodyPr/>
                    <a:lstStyle/>
                    <a:p>
                      <a:r>
                        <a:rPr lang="en-US" dirty="0"/>
                        <a:t>x</a:t>
                      </a:r>
                    </a:p>
                  </a:txBody>
                  <a:tcPr/>
                </a:tc>
                <a:tc>
                  <a:txBody>
                    <a:bodyPr/>
                    <a:lstStyle/>
                    <a:p>
                      <a:r>
                        <a:rPr lang="en-US" dirty="0"/>
                        <a:t>xx</a:t>
                      </a:r>
                    </a:p>
                  </a:txBody>
                  <a:tcPr/>
                </a:tc>
                <a:extLst>
                  <a:ext uri="{0D108BD9-81ED-4DB2-BD59-A6C34878D82A}">
                    <a16:rowId xmlns:a16="http://schemas.microsoft.com/office/drawing/2014/main" val="71487972"/>
                  </a:ext>
                </a:extLst>
              </a:tr>
              <a:tr h="370840">
                <a:tc>
                  <a:txBody>
                    <a:bodyPr/>
                    <a:lstStyle/>
                    <a:p>
                      <a:r>
                        <a:rPr lang="en-US" dirty="0"/>
                        <a:t>Cost to implement</a:t>
                      </a:r>
                    </a:p>
                  </a:txBody>
                  <a:tcPr/>
                </a:tc>
                <a:tc>
                  <a:txBody>
                    <a:bodyPr/>
                    <a:lstStyle/>
                    <a:p>
                      <a:r>
                        <a:rPr lang="en-US" dirty="0"/>
                        <a:t>x</a:t>
                      </a:r>
                    </a:p>
                  </a:txBody>
                  <a:tcPr/>
                </a:tc>
                <a:tc>
                  <a:txBody>
                    <a:bodyPr/>
                    <a:lstStyle/>
                    <a:p>
                      <a:r>
                        <a:rPr lang="en-US" dirty="0"/>
                        <a:t>xxx</a:t>
                      </a:r>
                    </a:p>
                  </a:txBody>
                  <a:tcPr/>
                </a:tc>
                <a:tc>
                  <a:txBody>
                    <a:bodyPr/>
                    <a:lstStyle/>
                    <a:p>
                      <a:r>
                        <a:rPr lang="en-US" dirty="0"/>
                        <a:t>xx</a:t>
                      </a:r>
                    </a:p>
                  </a:txBody>
                  <a:tcPr/>
                </a:tc>
                <a:extLst>
                  <a:ext uri="{0D108BD9-81ED-4DB2-BD59-A6C34878D82A}">
                    <a16:rowId xmlns:a16="http://schemas.microsoft.com/office/drawing/2014/main" val="3513949049"/>
                  </a:ext>
                </a:extLst>
              </a:tr>
              <a:tr h="370840">
                <a:tc>
                  <a:txBody>
                    <a:bodyPr/>
                    <a:lstStyle/>
                    <a:p>
                      <a:r>
                        <a:rPr lang="en-US" dirty="0"/>
                        <a:t>Ease of use</a:t>
                      </a:r>
                    </a:p>
                  </a:txBody>
                  <a:tcPr/>
                </a:tc>
                <a:tc>
                  <a:txBody>
                    <a:bodyPr/>
                    <a:lstStyle/>
                    <a:p>
                      <a:r>
                        <a:rPr lang="en-US" dirty="0"/>
                        <a:t>x</a:t>
                      </a:r>
                    </a:p>
                  </a:txBody>
                  <a:tcPr/>
                </a:tc>
                <a:tc>
                  <a:txBody>
                    <a:bodyPr/>
                    <a:lstStyle/>
                    <a:p>
                      <a:r>
                        <a:rPr lang="en-US" dirty="0"/>
                        <a:t>xx</a:t>
                      </a:r>
                    </a:p>
                  </a:txBody>
                  <a:tcPr/>
                </a:tc>
                <a:tc>
                  <a:txBody>
                    <a:bodyPr/>
                    <a:lstStyle/>
                    <a:p>
                      <a:r>
                        <a:rPr lang="en-US" dirty="0"/>
                        <a:t>xxx</a:t>
                      </a:r>
                    </a:p>
                  </a:txBody>
                  <a:tcPr/>
                </a:tc>
                <a:extLst>
                  <a:ext uri="{0D108BD9-81ED-4DB2-BD59-A6C34878D82A}">
                    <a16:rowId xmlns:a16="http://schemas.microsoft.com/office/drawing/2014/main" val="2641589067"/>
                  </a:ext>
                </a:extLst>
              </a:tr>
              <a:tr h="370840">
                <a:tc>
                  <a:txBody>
                    <a:bodyPr/>
                    <a:lstStyle/>
                    <a:p>
                      <a:r>
                        <a:rPr lang="en-US" dirty="0"/>
                        <a:t>Features</a:t>
                      </a:r>
                    </a:p>
                  </a:txBody>
                  <a:tcPr/>
                </a:tc>
                <a:tc>
                  <a:txBody>
                    <a:bodyPr/>
                    <a:lstStyle/>
                    <a:p>
                      <a:r>
                        <a:rPr lang="en-US" dirty="0"/>
                        <a:t>xx</a:t>
                      </a:r>
                    </a:p>
                  </a:txBody>
                  <a:tcPr/>
                </a:tc>
                <a:tc>
                  <a:txBody>
                    <a:bodyPr/>
                    <a:lstStyle/>
                    <a:p>
                      <a:r>
                        <a:rPr lang="en-US" dirty="0"/>
                        <a:t>x</a:t>
                      </a:r>
                    </a:p>
                  </a:txBody>
                  <a:tcPr/>
                </a:tc>
                <a:tc>
                  <a:txBody>
                    <a:bodyPr/>
                    <a:lstStyle/>
                    <a:p>
                      <a:r>
                        <a:rPr lang="en-US" dirty="0"/>
                        <a:t>xxx</a:t>
                      </a:r>
                    </a:p>
                  </a:txBody>
                  <a:tcPr/>
                </a:tc>
                <a:extLst>
                  <a:ext uri="{0D108BD9-81ED-4DB2-BD59-A6C34878D82A}">
                    <a16:rowId xmlns:a16="http://schemas.microsoft.com/office/drawing/2014/main" val="4143846653"/>
                  </a:ext>
                </a:extLst>
              </a:tr>
              <a:tr h="370840">
                <a:tc>
                  <a:txBody>
                    <a:bodyPr/>
                    <a:lstStyle/>
                    <a:p>
                      <a:r>
                        <a:rPr lang="en-US" dirty="0"/>
                        <a:t>Ongoing Costs</a:t>
                      </a:r>
                    </a:p>
                  </a:txBody>
                  <a:tcPr/>
                </a:tc>
                <a:tc>
                  <a:txBody>
                    <a:bodyPr/>
                    <a:lstStyle/>
                    <a:p>
                      <a:r>
                        <a:rPr lang="en-US" dirty="0"/>
                        <a:t>xxx</a:t>
                      </a:r>
                    </a:p>
                  </a:txBody>
                  <a:tcPr/>
                </a:tc>
                <a:tc>
                  <a:txBody>
                    <a:bodyPr/>
                    <a:lstStyle/>
                    <a:p>
                      <a:r>
                        <a:rPr lang="en-US" dirty="0"/>
                        <a:t>xx</a:t>
                      </a:r>
                    </a:p>
                  </a:txBody>
                  <a:tcPr/>
                </a:tc>
                <a:tc>
                  <a:txBody>
                    <a:bodyPr/>
                    <a:lstStyle/>
                    <a:p>
                      <a:r>
                        <a:rPr lang="en-US" dirty="0"/>
                        <a:t>xx</a:t>
                      </a:r>
                    </a:p>
                  </a:txBody>
                  <a:tcPr/>
                </a:tc>
                <a:extLst>
                  <a:ext uri="{0D108BD9-81ED-4DB2-BD59-A6C34878D82A}">
                    <a16:rowId xmlns:a16="http://schemas.microsoft.com/office/drawing/2014/main" val="1129311636"/>
                  </a:ext>
                </a:extLst>
              </a:tr>
            </a:tbl>
          </a:graphicData>
        </a:graphic>
      </p:graphicFrame>
    </p:spTree>
    <p:extLst>
      <p:ext uri="{BB962C8B-B14F-4D97-AF65-F5344CB8AC3E}">
        <p14:creationId xmlns:p14="http://schemas.microsoft.com/office/powerpoint/2010/main" val="331754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5"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426199AB-45E2-B788-7B2A-73664090DEE0}"/>
              </a:ext>
            </a:extLst>
          </p:cNvPr>
          <p:cNvPicPr>
            <a:picLocks noChangeAspect="1"/>
          </p:cNvPicPr>
          <p:nvPr/>
        </p:nvPicPr>
        <p:blipFill rotWithShape="1">
          <a:blip r:embed="rId4">
            <a:alphaModFix amt="35000"/>
          </a:blip>
          <a:srcRect t="6473" b="3527"/>
          <a:stretch/>
        </p:blipFill>
        <p:spPr>
          <a:xfrm>
            <a:off x="20" y="10"/>
            <a:ext cx="12191980" cy="6857990"/>
          </a:xfrm>
          <a:prstGeom prst="rect">
            <a:avLst/>
          </a:prstGeom>
        </p:spPr>
      </p:pic>
      <p:pic>
        <p:nvPicPr>
          <p:cNvPr id="17"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30A4BD8C-1D35-2539-3500-E70ECED9E5DE}"/>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When is research done?</a:t>
            </a:r>
          </a:p>
        </p:txBody>
      </p:sp>
    </p:spTree>
    <p:extLst>
      <p:ext uri="{BB962C8B-B14F-4D97-AF65-F5344CB8AC3E}">
        <p14:creationId xmlns:p14="http://schemas.microsoft.com/office/powerpoint/2010/main" val="88914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98AE-0C8D-DBE8-D70A-2D1FAF5F318C}"/>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6654CA7C-B503-6C0E-F8E4-0139B20F32E0}"/>
              </a:ext>
            </a:extLst>
          </p:cNvPr>
          <p:cNvSpPr>
            <a:spLocks noGrp="1"/>
          </p:cNvSpPr>
          <p:nvPr>
            <p:ph idx="1"/>
          </p:nvPr>
        </p:nvSpPr>
        <p:spPr/>
        <p:txBody>
          <a:bodyPr/>
          <a:lstStyle/>
          <a:p>
            <a:r>
              <a:rPr lang="en-US" dirty="0"/>
              <a:t>Scope should be:</a:t>
            </a:r>
          </a:p>
          <a:p>
            <a:pPr lvl="1"/>
            <a:r>
              <a:rPr lang="en-US" dirty="0"/>
              <a:t>Clear</a:t>
            </a:r>
          </a:p>
          <a:p>
            <a:pPr lvl="1"/>
            <a:r>
              <a:rPr lang="en-US" dirty="0"/>
              <a:t>Narrow/focused</a:t>
            </a:r>
          </a:p>
          <a:p>
            <a:pPr lvl="1"/>
            <a:r>
              <a:rPr lang="en-US" dirty="0"/>
              <a:t>Somewhat flexible</a:t>
            </a:r>
          </a:p>
        </p:txBody>
      </p:sp>
    </p:spTree>
    <p:extLst>
      <p:ext uri="{BB962C8B-B14F-4D97-AF65-F5344CB8AC3E}">
        <p14:creationId xmlns:p14="http://schemas.microsoft.com/office/powerpoint/2010/main" val="7886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8F61-96A3-6508-4133-9EECFF03BC99}"/>
              </a:ext>
            </a:extLst>
          </p:cNvPr>
          <p:cNvSpPr>
            <a:spLocks noGrp="1"/>
          </p:cNvSpPr>
          <p:nvPr>
            <p:ph type="title"/>
          </p:nvPr>
        </p:nvSpPr>
        <p:spPr/>
        <p:txBody>
          <a:bodyPr/>
          <a:lstStyle/>
          <a:p>
            <a:r>
              <a:rPr lang="en-US" dirty="0"/>
              <a:t>Creating the initial scope</a:t>
            </a:r>
          </a:p>
        </p:txBody>
      </p:sp>
      <p:sp>
        <p:nvSpPr>
          <p:cNvPr id="3" name="Content Placeholder 2">
            <a:extLst>
              <a:ext uri="{FF2B5EF4-FFF2-40B4-BE49-F238E27FC236}">
                <a16:creationId xmlns:a16="http://schemas.microsoft.com/office/drawing/2014/main" id="{45F59A94-A352-B473-279C-6E567567610C}"/>
              </a:ext>
            </a:extLst>
          </p:cNvPr>
          <p:cNvSpPr>
            <a:spLocks noGrp="1"/>
          </p:cNvSpPr>
          <p:nvPr>
            <p:ph idx="1"/>
          </p:nvPr>
        </p:nvSpPr>
        <p:spPr/>
        <p:txBody>
          <a:bodyPr/>
          <a:lstStyle/>
          <a:p>
            <a:r>
              <a:rPr lang="en-US" dirty="0"/>
              <a:t>Research</a:t>
            </a:r>
          </a:p>
          <a:p>
            <a:pPr lvl="1"/>
            <a:r>
              <a:rPr lang="en-US" dirty="0"/>
              <a:t>Business need + possible solutions = scope</a:t>
            </a:r>
          </a:p>
        </p:txBody>
      </p:sp>
    </p:spTree>
    <p:extLst>
      <p:ext uri="{BB962C8B-B14F-4D97-AF65-F5344CB8AC3E}">
        <p14:creationId xmlns:p14="http://schemas.microsoft.com/office/powerpoint/2010/main" val="1067099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7018-20EF-0912-8D45-1F99E69C7663}"/>
              </a:ext>
            </a:extLst>
          </p:cNvPr>
          <p:cNvSpPr>
            <a:spLocks noGrp="1"/>
          </p:cNvSpPr>
          <p:nvPr>
            <p:ph type="title"/>
          </p:nvPr>
        </p:nvSpPr>
        <p:spPr/>
        <p:txBody>
          <a:bodyPr/>
          <a:lstStyle/>
          <a:p>
            <a:r>
              <a:rPr lang="en-US" dirty="0"/>
              <a:t>Scope documentation</a:t>
            </a:r>
          </a:p>
        </p:txBody>
      </p:sp>
      <p:sp>
        <p:nvSpPr>
          <p:cNvPr id="3" name="Content Placeholder 2">
            <a:extLst>
              <a:ext uri="{FF2B5EF4-FFF2-40B4-BE49-F238E27FC236}">
                <a16:creationId xmlns:a16="http://schemas.microsoft.com/office/drawing/2014/main" id="{31272B61-CBD8-6E97-2D57-26EFA6C4D6F6}"/>
              </a:ext>
            </a:extLst>
          </p:cNvPr>
          <p:cNvSpPr>
            <a:spLocks noGrp="1"/>
          </p:cNvSpPr>
          <p:nvPr>
            <p:ph idx="1"/>
          </p:nvPr>
        </p:nvSpPr>
        <p:spPr/>
        <p:txBody>
          <a:bodyPr>
            <a:normAutofit lnSpcReduction="10000"/>
          </a:bodyPr>
          <a:lstStyle/>
          <a:p>
            <a:r>
              <a:rPr lang="en-US" dirty="0"/>
              <a:t>What we need in this document:</a:t>
            </a:r>
          </a:p>
          <a:p>
            <a:pPr lvl="1"/>
            <a:r>
              <a:rPr lang="en-US" dirty="0"/>
              <a:t>Project summary</a:t>
            </a:r>
          </a:p>
          <a:p>
            <a:pPr lvl="1"/>
            <a:r>
              <a:rPr lang="en-US" dirty="0"/>
              <a:t>Project deliverables</a:t>
            </a:r>
          </a:p>
          <a:p>
            <a:pPr lvl="1"/>
            <a:r>
              <a:rPr lang="en-US" dirty="0"/>
              <a:t>Out of scope</a:t>
            </a:r>
          </a:p>
          <a:p>
            <a:pPr lvl="1"/>
            <a:r>
              <a:rPr lang="en-US" dirty="0"/>
              <a:t>Constraints</a:t>
            </a:r>
          </a:p>
          <a:p>
            <a:pPr lvl="1"/>
            <a:r>
              <a:rPr lang="en-US" dirty="0"/>
              <a:t>Assumptions</a:t>
            </a:r>
          </a:p>
          <a:p>
            <a:pPr lvl="1"/>
            <a:r>
              <a:rPr lang="en-US" dirty="0"/>
              <a:t>Risks</a:t>
            </a:r>
          </a:p>
          <a:p>
            <a:pPr lvl="1"/>
            <a:r>
              <a:rPr lang="en-US" dirty="0"/>
              <a:t>Timeline</a:t>
            </a:r>
          </a:p>
          <a:p>
            <a:pPr lvl="1"/>
            <a:r>
              <a:rPr lang="en-US" dirty="0"/>
              <a:t>Budget</a:t>
            </a:r>
          </a:p>
          <a:p>
            <a:pPr lvl="1"/>
            <a:r>
              <a:rPr lang="en-US" dirty="0"/>
              <a:t>Criteria for success</a:t>
            </a:r>
          </a:p>
        </p:txBody>
      </p:sp>
    </p:spTree>
    <p:extLst>
      <p:ext uri="{BB962C8B-B14F-4D97-AF65-F5344CB8AC3E}">
        <p14:creationId xmlns:p14="http://schemas.microsoft.com/office/powerpoint/2010/main" val="36346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roptor">
            <a:extLst>
              <a:ext uri="{FF2B5EF4-FFF2-40B4-BE49-F238E27FC236}">
                <a16:creationId xmlns:a16="http://schemas.microsoft.com/office/drawing/2014/main" id="{F7E0B38F-4634-79FE-1988-B7F3E2FFAC86}"/>
              </a:ext>
            </a:extLst>
          </p:cNvPr>
          <p:cNvPicPr>
            <a:picLocks noChangeAspect="1"/>
          </p:cNvPicPr>
          <p:nvPr/>
        </p:nvPicPr>
        <p:blipFill rotWithShape="1">
          <a:blip r:embed="rId5">
            <a:alphaModFix amt="20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17D712A-827E-1B47-5FA9-C2D4C53489F7}"/>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Maintaining consistency of scope</a:t>
            </a:r>
          </a:p>
        </p:txBody>
      </p:sp>
    </p:spTree>
    <p:extLst>
      <p:ext uri="{BB962C8B-B14F-4D97-AF65-F5344CB8AC3E}">
        <p14:creationId xmlns:p14="http://schemas.microsoft.com/office/powerpoint/2010/main" val="206841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ED05A-91C6-BAA3-88A6-01DFB6EDBDDE}"/>
              </a:ext>
            </a:extLst>
          </p:cNvPr>
          <p:cNvPicPr>
            <a:picLocks noChangeAspect="1"/>
          </p:cNvPicPr>
          <p:nvPr/>
        </p:nvPicPr>
        <p:blipFill rotWithShape="1">
          <a:blip r:embed="rId4">
            <a:alphaModFix amt="20000"/>
          </a:blip>
          <a:srcRect t="33129" b="10621"/>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86B6E3F-B2D8-9776-00AF-2D3D4D70F2F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Defending against scope creep</a:t>
            </a:r>
          </a:p>
        </p:txBody>
      </p:sp>
    </p:spTree>
    <p:extLst>
      <p:ext uri="{BB962C8B-B14F-4D97-AF65-F5344CB8AC3E}">
        <p14:creationId xmlns:p14="http://schemas.microsoft.com/office/powerpoint/2010/main" val="333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5F662DF-D5C2-CCA2-B462-07D1528CB744}"/>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What is Scope Creep?</a:t>
            </a:r>
          </a:p>
        </p:txBody>
      </p:sp>
      <p:pic>
        <p:nvPicPr>
          <p:cNvPr id="6" name="Graphic 5" descr="Backlog">
            <a:extLst>
              <a:ext uri="{FF2B5EF4-FFF2-40B4-BE49-F238E27FC236}">
                <a16:creationId xmlns:a16="http://schemas.microsoft.com/office/drawing/2014/main" id="{9464EB4B-84CB-3A76-3C89-ED1E0A777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132" y="639098"/>
            <a:ext cx="5584720"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1976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of day 1</a:t>
            </a:r>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9295DA-A141-F59E-3C24-82DEE67E2D2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100"/>
              <a:t>Recognizing scope creep</a:t>
            </a:r>
          </a:p>
        </p:txBody>
      </p:sp>
      <p:pic>
        <p:nvPicPr>
          <p:cNvPr id="5" name="Picture 4" descr="A group of men in suits&#10;&#10;Description automatically generated with medium confidence">
            <a:extLst>
              <a:ext uri="{FF2B5EF4-FFF2-40B4-BE49-F238E27FC236}">
                <a16:creationId xmlns:a16="http://schemas.microsoft.com/office/drawing/2014/main" id="{4933A71F-9C7D-B2BE-5ECC-9506AD3B93FF}"/>
              </a:ext>
            </a:extLst>
          </p:cNvPr>
          <p:cNvPicPr>
            <a:picLocks noChangeAspect="1"/>
          </p:cNvPicPr>
          <p:nvPr/>
        </p:nvPicPr>
        <p:blipFill>
          <a:blip r:embed="rId4"/>
          <a:stretch>
            <a:fillRect/>
          </a:stretch>
        </p:blipFill>
        <p:spPr>
          <a:xfrm>
            <a:off x="629810" y="1479633"/>
            <a:ext cx="6921364" cy="39036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927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507-5E5F-55CA-CECC-E66B2126FBF8}"/>
              </a:ext>
            </a:extLst>
          </p:cNvPr>
          <p:cNvSpPr>
            <a:spLocks noGrp="1"/>
          </p:cNvSpPr>
          <p:nvPr>
            <p:ph type="title"/>
          </p:nvPr>
        </p:nvSpPr>
        <p:spPr/>
        <p:txBody>
          <a:bodyPr/>
          <a:lstStyle/>
          <a:p>
            <a:r>
              <a:rPr lang="en-US" dirty="0"/>
              <a:t>Varieties of scope creep</a:t>
            </a:r>
          </a:p>
        </p:txBody>
      </p:sp>
      <p:sp>
        <p:nvSpPr>
          <p:cNvPr id="4" name="Content Placeholder 3">
            <a:extLst>
              <a:ext uri="{FF2B5EF4-FFF2-40B4-BE49-F238E27FC236}">
                <a16:creationId xmlns:a16="http://schemas.microsoft.com/office/drawing/2014/main" id="{1B601CC5-2CBC-5CEB-E18D-3B4C7AEDB71F}"/>
              </a:ext>
            </a:extLst>
          </p:cNvPr>
          <p:cNvSpPr>
            <a:spLocks noGrp="1"/>
          </p:cNvSpPr>
          <p:nvPr>
            <p:ph idx="1"/>
          </p:nvPr>
        </p:nvSpPr>
        <p:spPr/>
        <p:txBody>
          <a:bodyPr/>
          <a:lstStyle/>
          <a:p>
            <a:r>
              <a:rPr lang="en-US" dirty="0"/>
              <a:t>Squeaking wheels</a:t>
            </a:r>
          </a:p>
          <a:p>
            <a:r>
              <a:rPr lang="en-US" dirty="0"/>
              <a:t>Misunderstandings</a:t>
            </a:r>
          </a:p>
          <a:p>
            <a:r>
              <a:rPr lang="en-US" dirty="0"/>
              <a:t>“</a:t>
            </a:r>
            <a:r>
              <a:rPr lang="en-US"/>
              <a:t>shiny stickers”</a:t>
            </a:r>
          </a:p>
        </p:txBody>
      </p:sp>
    </p:spTree>
    <p:extLst>
      <p:ext uri="{BB962C8B-B14F-4D97-AF65-F5344CB8AC3E}">
        <p14:creationId xmlns:p14="http://schemas.microsoft.com/office/powerpoint/2010/main" val="1258529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4">
            <a:alphaModFix amt="20000"/>
          </a:blip>
          <a:srcRect t="2187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16173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A648A-6AB4-29AE-BBA7-F9637239974F}"/>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Widening Scope Responsibly</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5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C3989-B02C-695C-2D17-2269B90C0185}"/>
              </a:ext>
            </a:extLst>
          </p:cNvPr>
          <p:cNvSpPr>
            <a:spLocks noGrp="1"/>
          </p:cNvSpPr>
          <p:nvPr>
            <p:ph type="title"/>
          </p:nvPr>
        </p:nvSpPr>
        <p:spPr/>
        <p:txBody>
          <a:bodyPr/>
          <a:lstStyle/>
          <a:p>
            <a:r>
              <a:rPr lang="en-US" dirty="0"/>
              <a:t>Vanilla Ice Says:</a:t>
            </a:r>
          </a:p>
        </p:txBody>
      </p:sp>
      <p:pic>
        <p:nvPicPr>
          <p:cNvPr id="6" name="Picture 5" descr="A picture containing text, person, person&#10;&#10;Description automatically generated">
            <a:extLst>
              <a:ext uri="{FF2B5EF4-FFF2-40B4-BE49-F238E27FC236}">
                <a16:creationId xmlns:a16="http://schemas.microsoft.com/office/drawing/2014/main" id="{093E4D2E-834C-909F-85EF-1B60F28DDCE9}"/>
              </a:ext>
            </a:extLst>
          </p:cNvPr>
          <p:cNvPicPr>
            <a:picLocks noChangeAspect="1"/>
          </p:cNvPicPr>
          <p:nvPr/>
        </p:nvPicPr>
        <p:blipFill>
          <a:blip r:embed="rId2"/>
          <a:stretch>
            <a:fillRect/>
          </a:stretch>
        </p:blipFill>
        <p:spPr>
          <a:xfrm>
            <a:off x="3048000" y="2065867"/>
            <a:ext cx="6096000" cy="4610100"/>
          </a:xfrm>
          <a:prstGeom prst="rect">
            <a:avLst/>
          </a:prstGeom>
        </p:spPr>
      </p:pic>
    </p:spTree>
    <p:extLst>
      <p:ext uri="{BB962C8B-B14F-4D97-AF65-F5344CB8AC3E}">
        <p14:creationId xmlns:p14="http://schemas.microsoft.com/office/powerpoint/2010/main" val="23423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1B54-6186-452B-BFFF-17813EDDDD97}"/>
              </a:ext>
            </a:extLst>
          </p:cNvPr>
          <p:cNvSpPr>
            <a:spLocks noGrp="1"/>
          </p:cNvSpPr>
          <p:nvPr>
            <p:ph type="title"/>
          </p:nvPr>
        </p:nvSpPr>
        <p:spPr/>
        <p:txBody>
          <a:bodyPr/>
          <a:lstStyle/>
          <a:p>
            <a:r>
              <a:rPr lang="en-US" dirty="0"/>
              <a:t>Widening Scope Responsibly </a:t>
            </a:r>
            <a:r>
              <a:rPr lang="en-US" dirty="0" err="1"/>
              <a:t>cont</a:t>
            </a:r>
            <a:r>
              <a:rPr lang="en-US" dirty="0"/>
              <a:t>’ </a:t>
            </a:r>
          </a:p>
        </p:txBody>
      </p:sp>
      <p:sp>
        <p:nvSpPr>
          <p:cNvPr id="3" name="Content Placeholder 2">
            <a:extLst>
              <a:ext uri="{FF2B5EF4-FFF2-40B4-BE49-F238E27FC236}">
                <a16:creationId xmlns:a16="http://schemas.microsoft.com/office/drawing/2014/main" id="{5EE3B7A8-5DF4-45BC-53B9-E81A4F532B23}"/>
              </a:ext>
            </a:extLst>
          </p:cNvPr>
          <p:cNvSpPr>
            <a:spLocks noGrp="1"/>
          </p:cNvSpPr>
          <p:nvPr>
            <p:ph idx="1"/>
          </p:nvPr>
        </p:nvSpPr>
        <p:spPr/>
        <p:txBody>
          <a:bodyPr/>
          <a:lstStyle/>
          <a:p>
            <a:r>
              <a:rPr lang="en-US" dirty="0"/>
              <a:t>Be specific about what the new tasks aim to achieve</a:t>
            </a:r>
          </a:p>
          <a:p>
            <a:r>
              <a:rPr lang="en-US" dirty="0"/>
              <a:t>Ensure everyone knows an exception has been made</a:t>
            </a:r>
          </a:p>
          <a:p>
            <a:r>
              <a:rPr lang="en-US"/>
              <a:t>Document!</a:t>
            </a:r>
          </a:p>
        </p:txBody>
      </p:sp>
    </p:spTree>
    <p:extLst>
      <p:ext uri="{BB962C8B-B14F-4D97-AF65-F5344CB8AC3E}">
        <p14:creationId xmlns:p14="http://schemas.microsoft.com/office/powerpoint/2010/main" val="424205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6" name="Picture 5">
            <a:extLst>
              <a:ext uri="{FF2B5EF4-FFF2-40B4-BE49-F238E27FC236}">
                <a16:creationId xmlns:a16="http://schemas.microsoft.com/office/drawing/2014/main" id="{7A56C4B1-5728-B537-79D0-38937712A661}"/>
              </a:ext>
            </a:extLst>
          </p:cNvPr>
          <p:cNvPicPr>
            <a:picLocks noChangeAspect="1"/>
          </p:cNvPicPr>
          <p:nvPr/>
        </p:nvPicPr>
        <p:blipFill rotWithShape="1">
          <a:blip r:embed="rId5">
            <a:alphaModFix amt="20000"/>
          </a:blip>
          <a:srcRect b="625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itle 1">
            <a:extLst>
              <a:ext uri="{FF2B5EF4-FFF2-40B4-BE49-F238E27FC236}">
                <a16:creationId xmlns:a16="http://schemas.microsoft.com/office/drawing/2014/main" id="{8BA5C5D5-3D9C-511A-9D33-E906F830E06C}"/>
              </a:ext>
            </a:extLst>
          </p:cNvPr>
          <p:cNvSpPr>
            <a:spLocks noGrp="1"/>
          </p:cNvSpPr>
          <p:nvPr>
            <p:ph type="title"/>
          </p:nvPr>
        </p:nvSpPr>
        <p:spPr>
          <a:xfrm>
            <a:off x="1922991" y="2298700"/>
            <a:ext cx="8347076" cy="1595952"/>
          </a:xfrm>
        </p:spPr>
        <p:txBody>
          <a:bodyPr vert="horz" lIns="91440" tIns="45720" rIns="91440" bIns="45720" rtlCol="0" anchor="b">
            <a:normAutofit/>
          </a:bodyPr>
          <a:lstStyle/>
          <a:p>
            <a:pPr algn="ctr"/>
            <a:r>
              <a:rPr lang="en-US" sz="4800" dirty="0"/>
              <a:t>Managing Routine Work</a:t>
            </a:r>
          </a:p>
        </p:txBody>
      </p:sp>
      <p:sp>
        <p:nvSpPr>
          <p:cNvPr id="4" name="Text Placeholder 3">
            <a:extLst>
              <a:ext uri="{FF2B5EF4-FFF2-40B4-BE49-F238E27FC236}">
                <a16:creationId xmlns:a16="http://schemas.microsoft.com/office/drawing/2014/main" id="{346D17FD-58A0-60BF-5A54-4248BFB8BD79}"/>
              </a:ext>
            </a:extLst>
          </p:cNvPr>
          <p:cNvSpPr>
            <a:spLocks noGrp="1"/>
          </p:cNvSpPr>
          <p:nvPr>
            <p:ph type="body" idx="1"/>
          </p:nvPr>
        </p:nvSpPr>
        <p:spPr>
          <a:xfrm>
            <a:off x="1918758" y="3894653"/>
            <a:ext cx="8355542" cy="664647"/>
          </a:xfrm>
        </p:spPr>
        <p:txBody>
          <a:bodyPr vert="horz" lIns="91440" tIns="45720" rIns="91440" bIns="45720" rtlCol="0" anchor="t">
            <a:normAutofit/>
          </a:bodyPr>
          <a:lstStyle/>
          <a:p>
            <a:pPr algn="ctr"/>
            <a:endParaRPr lang="en-US" sz="1800"/>
          </a:p>
        </p:txBody>
      </p:sp>
    </p:spTree>
    <p:extLst>
      <p:ext uri="{BB962C8B-B14F-4D97-AF65-F5344CB8AC3E}">
        <p14:creationId xmlns:p14="http://schemas.microsoft.com/office/powerpoint/2010/main" val="299391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8D20-ED8A-58C7-A082-6E7FC15E3E96}"/>
              </a:ext>
            </a:extLst>
          </p:cNvPr>
          <p:cNvSpPr>
            <a:spLocks noGrp="1"/>
          </p:cNvSpPr>
          <p:nvPr>
            <p:ph type="title"/>
          </p:nvPr>
        </p:nvSpPr>
        <p:spPr/>
        <p:txBody>
          <a:bodyPr/>
          <a:lstStyle/>
          <a:p>
            <a:r>
              <a:rPr lang="en-US" dirty="0"/>
              <a:t>Managing Task Workflow</a:t>
            </a:r>
          </a:p>
        </p:txBody>
      </p:sp>
      <p:sp>
        <p:nvSpPr>
          <p:cNvPr id="3" name="Content Placeholder 2">
            <a:extLst>
              <a:ext uri="{FF2B5EF4-FFF2-40B4-BE49-F238E27FC236}">
                <a16:creationId xmlns:a16="http://schemas.microsoft.com/office/drawing/2014/main" id="{95F0AB06-869E-6679-D2E0-81DA882613A5}"/>
              </a:ext>
            </a:extLst>
          </p:cNvPr>
          <p:cNvSpPr>
            <a:spLocks noGrp="1"/>
          </p:cNvSpPr>
          <p:nvPr>
            <p:ph idx="1"/>
          </p:nvPr>
        </p:nvSpPr>
        <p:spPr/>
        <p:txBody>
          <a:bodyPr/>
          <a:lstStyle/>
          <a:p>
            <a:r>
              <a:rPr lang="en-US" dirty="0"/>
              <a:t>Types of tasks:</a:t>
            </a:r>
          </a:p>
          <a:p>
            <a:pPr lvl="1"/>
            <a:r>
              <a:rPr lang="en-US" dirty="0"/>
              <a:t>Routine</a:t>
            </a:r>
          </a:p>
          <a:p>
            <a:pPr lvl="1"/>
            <a:r>
              <a:rPr lang="en-US" dirty="0"/>
              <a:t>Simple</a:t>
            </a:r>
          </a:p>
          <a:p>
            <a:pPr lvl="1"/>
            <a:r>
              <a:rPr lang="en-US" dirty="0"/>
              <a:t>Complex</a:t>
            </a:r>
          </a:p>
          <a:p>
            <a:pPr lvl="1"/>
            <a:endParaRPr lang="en-US" dirty="0"/>
          </a:p>
        </p:txBody>
      </p:sp>
    </p:spTree>
    <p:extLst>
      <p:ext uri="{BB962C8B-B14F-4D97-AF65-F5344CB8AC3E}">
        <p14:creationId xmlns:p14="http://schemas.microsoft.com/office/powerpoint/2010/main" val="193175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3" descr="Snow angel pattern">
            <a:extLst>
              <a:ext uri="{FF2B5EF4-FFF2-40B4-BE49-F238E27FC236}">
                <a16:creationId xmlns:a16="http://schemas.microsoft.com/office/drawing/2014/main" id="{680A7EB5-0CFB-40C1-BE07-C74823C231EA}"/>
              </a:ext>
            </a:extLst>
          </p:cNvPr>
          <p:cNvPicPr>
            <a:picLocks noChangeAspect="1"/>
          </p:cNvPicPr>
          <p:nvPr/>
        </p:nvPicPr>
        <p:blipFill rotWithShape="1">
          <a:blip r:embed="rId5"/>
          <a:srcRect l="9091" t="23391"/>
          <a:stretch/>
        </p:blipFill>
        <p:spPr>
          <a:xfrm>
            <a:off x="20" y="10"/>
            <a:ext cx="12191980" cy="6857990"/>
          </a:xfrm>
          <a:prstGeom prst="rect">
            <a:avLst/>
          </a:prstGeom>
        </p:spPr>
      </p:pic>
      <p:pic>
        <p:nvPicPr>
          <p:cNvPr id="24" name="Picture 2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6" name="Picture 2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42E13959-ABB6-B86D-4500-320706BB87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Snow piles</a:t>
            </a:r>
          </a:p>
        </p:txBody>
      </p:sp>
    </p:spTree>
    <p:extLst>
      <p:ext uri="{BB962C8B-B14F-4D97-AF65-F5344CB8AC3E}">
        <p14:creationId xmlns:p14="http://schemas.microsoft.com/office/powerpoint/2010/main" val="21994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266D789C-A85F-92D8-C71F-6ACA499081B0}"/>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“Tech Debt”</a:t>
            </a:r>
          </a:p>
        </p:txBody>
      </p:sp>
      <p:sp useBgFill="1">
        <p:nvSpPr>
          <p:cNvPr id="1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 name="Straight Connector 1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Money">
            <a:extLst>
              <a:ext uri="{FF2B5EF4-FFF2-40B4-BE49-F238E27FC236}">
                <a16:creationId xmlns:a16="http://schemas.microsoft.com/office/drawing/2014/main" id="{001B6F7E-ACC1-AA18-9287-2695471928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1263" y="2433919"/>
            <a:ext cx="3211160" cy="3211160"/>
          </a:xfrm>
          <a:prstGeom prst="rect">
            <a:avLst/>
          </a:prstGeom>
        </p:spPr>
      </p:pic>
    </p:spTree>
    <p:extLst>
      <p:ext uri="{BB962C8B-B14F-4D97-AF65-F5344CB8AC3E}">
        <p14:creationId xmlns:p14="http://schemas.microsoft.com/office/powerpoint/2010/main" val="373850719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1114424" y="847726"/>
            <a:ext cx="6150510"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Questions From Day 2?</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31" y="1764334"/>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338CE8D9-461B-EDDE-4531-F3BEDA478AEE}"/>
              </a:ext>
            </a:extLst>
          </p:cNvPr>
          <p:cNvPicPr>
            <a:picLocks noChangeAspect="1"/>
          </p:cNvPicPr>
          <p:nvPr/>
        </p:nvPicPr>
        <p:blipFill rotWithShape="1">
          <a:blip r:embed="rId5">
            <a:alphaModFix amt="20000"/>
          </a:blip>
          <a:srcRect b="60203"/>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BD81431-4A39-6AF7-D62F-B255CA9DE739}"/>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Ikea Desk</a:t>
            </a:r>
          </a:p>
        </p:txBody>
      </p:sp>
    </p:spTree>
    <p:extLst>
      <p:ext uri="{BB962C8B-B14F-4D97-AF65-F5344CB8AC3E}">
        <p14:creationId xmlns:p14="http://schemas.microsoft.com/office/powerpoint/2010/main" val="366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person, indoor, wine&#10;&#10;Description automatically generated">
            <a:extLst>
              <a:ext uri="{FF2B5EF4-FFF2-40B4-BE49-F238E27FC236}">
                <a16:creationId xmlns:a16="http://schemas.microsoft.com/office/drawing/2014/main" id="{E7EDF1E7-EF71-9E41-80D8-4EFD1FEE1056}"/>
              </a:ext>
            </a:extLst>
          </p:cNvPr>
          <p:cNvPicPr>
            <a:picLocks noChangeAspect="1"/>
          </p:cNvPicPr>
          <p:nvPr/>
        </p:nvPicPr>
        <p:blipFill rotWithShape="1">
          <a:blip r:embed="rId4">
            <a:alphaModFix amt="35000"/>
          </a:blip>
          <a:srcRect t="10137" b="19551"/>
          <a:stretch/>
        </p:blipFill>
        <p:spPr>
          <a:xfrm>
            <a:off x="20" y="10"/>
            <a:ext cx="12191980" cy="6857990"/>
          </a:xfrm>
          <a:prstGeom prst="rect">
            <a:avLst/>
          </a:prstGeom>
        </p:spPr>
      </p:pic>
      <p:pic>
        <p:nvPicPr>
          <p:cNvPr id="23"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EE636EED-ABBC-3361-D44E-D3874BBED57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Heart Surgery</a:t>
            </a:r>
          </a:p>
        </p:txBody>
      </p:sp>
    </p:spTree>
    <p:extLst>
      <p:ext uri="{BB962C8B-B14F-4D97-AF65-F5344CB8AC3E}">
        <p14:creationId xmlns:p14="http://schemas.microsoft.com/office/powerpoint/2010/main" val="416091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Close up of a control panel of an aeroplane flying at night">
            <a:extLst>
              <a:ext uri="{FF2B5EF4-FFF2-40B4-BE49-F238E27FC236}">
                <a16:creationId xmlns:a16="http://schemas.microsoft.com/office/drawing/2014/main" id="{9193B75C-68C4-FFF8-F0EC-06B42090A28F}"/>
              </a:ext>
            </a:extLst>
          </p:cNvPr>
          <p:cNvPicPr>
            <a:picLocks noChangeAspect="1"/>
          </p:cNvPicPr>
          <p:nvPr/>
        </p:nvPicPr>
        <p:blipFill rotWithShape="1">
          <a:blip r:embed="rId4"/>
          <a:srcRect l="3307" r="23178" b="-2"/>
          <a:stretch/>
        </p:blipFill>
        <p:spPr>
          <a:xfrm>
            <a:off x="20" y="975"/>
            <a:ext cx="7552924" cy="6858000"/>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FB9C36-7C47-963D-DCC8-B18D5DE09372}"/>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r>
              <a:rPr lang="en-US" sz="4800"/>
              <a:t>Launch &amp; Piloting</a:t>
            </a:r>
          </a:p>
        </p:txBody>
      </p:sp>
      <p:sp>
        <p:nvSpPr>
          <p:cNvPr id="3" name="Text Placeholder 2">
            <a:extLst>
              <a:ext uri="{FF2B5EF4-FFF2-40B4-BE49-F238E27FC236}">
                <a16:creationId xmlns:a16="http://schemas.microsoft.com/office/drawing/2014/main" id="{C15B0102-57E2-BD0B-E61A-2CBAA791A63C}"/>
              </a:ext>
            </a:extLst>
          </p:cNvPr>
          <p:cNvSpPr>
            <a:spLocks noGrp="1"/>
          </p:cNvSpPr>
          <p:nvPr>
            <p:ph type="body" idx="1"/>
          </p:nvPr>
        </p:nvSpPr>
        <p:spPr>
          <a:xfrm>
            <a:off x="7905135" y="4385732"/>
            <a:ext cx="3254990"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272582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4" name="Picture 10">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923A33-57E3-91E3-AFFE-848DC15B99B9}"/>
              </a:ext>
            </a:extLst>
          </p:cNvPr>
          <p:cNvSpPr>
            <a:spLocks noGrp="1"/>
          </p:cNvSpPr>
          <p:nvPr>
            <p:ph type="title"/>
          </p:nvPr>
        </p:nvSpPr>
        <p:spPr>
          <a:xfrm>
            <a:off x="4916129" y="1964267"/>
            <a:ext cx="6243996" cy="2421464"/>
          </a:xfrm>
        </p:spPr>
        <p:txBody>
          <a:bodyPr vert="horz" lIns="91440" tIns="45720" rIns="91440" bIns="45720" rtlCol="0" anchor="b">
            <a:normAutofit/>
          </a:bodyPr>
          <a:lstStyle/>
          <a:p>
            <a:pPr algn="r"/>
            <a:r>
              <a:rPr lang="en-US" sz="4800"/>
              <a:t>Phased Launch Approach</a:t>
            </a:r>
          </a:p>
        </p:txBody>
      </p:sp>
      <p:sp>
        <p:nvSpPr>
          <p:cNvPr id="3" name="Text Placeholder 2">
            <a:extLst>
              <a:ext uri="{FF2B5EF4-FFF2-40B4-BE49-F238E27FC236}">
                <a16:creationId xmlns:a16="http://schemas.microsoft.com/office/drawing/2014/main" id="{0A381110-975A-785B-089A-93F009A59DA6}"/>
              </a:ext>
            </a:extLst>
          </p:cNvPr>
          <p:cNvSpPr>
            <a:spLocks noGrp="1"/>
          </p:cNvSpPr>
          <p:nvPr>
            <p:ph type="body" idx="1"/>
          </p:nvPr>
        </p:nvSpPr>
        <p:spPr>
          <a:xfrm>
            <a:off x="4916129" y="4385732"/>
            <a:ext cx="6243996" cy="1405467"/>
          </a:xfrm>
        </p:spPr>
        <p:txBody>
          <a:bodyPr vert="horz" lIns="91440" tIns="45720" rIns="91440" bIns="45720" rtlCol="0" anchor="t">
            <a:normAutofit/>
          </a:bodyPr>
          <a:lstStyle/>
          <a:p>
            <a:pPr algn="r"/>
            <a:endParaRPr lang="en-US" sz="1800"/>
          </a:p>
        </p:txBody>
      </p:sp>
      <p:pic>
        <p:nvPicPr>
          <p:cNvPr id="15" name="Picture 4" descr="Rocket launch">
            <a:extLst>
              <a:ext uri="{FF2B5EF4-FFF2-40B4-BE49-F238E27FC236}">
                <a16:creationId xmlns:a16="http://schemas.microsoft.com/office/drawing/2014/main" id="{42B63086-B0F5-7982-F976-FA005D6CE355}"/>
              </a:ext>
            </a:extLst>
          </p:cNvPr>
          <p:cNvPicPr>
            <a:picLocks noChangeAspect="1"/>
          </p:cNvPicPr>
          <p:nvPr/>
        </p:nvPicPr>
        <p:blipFill rotWithShape="1">
          <a:blip r:embed="rId5"/>
          <a:srcRect l="41131" r="13745" b="-2"/>
          <a:stretch/>
        </p:blipFill>
        <p:spPr>
          <a:xfrm>
            <a:off x="20" y="975"/>
            <a:ext cx="4635988" cy="6858000"/>
          </a:xfrm>
          <a:prstGeom prst="rect">
            <a:avLst/>
          </a:prstGeom>
        </p:spPr>
      </p:pic>
    </p:spTree>
    <p:extLst>
      <p:ext uri="{BB962C8B-B14F-4D97-AF65-F5344CB8AC3E}">
        <p14:creationId xmlns:p14="http://schemas.microsoft.com/office/powerpoint/2010/main" val="29380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04D7-B6AC-BF46-983D-6A20FC006C0A}"/>
              </a:ext>
            </a:extLst>
          </p:cNvPr>
          <p:cNvSpPr>
            <a:spLocks noGrp="1"/>
          </p:cNvSpPr>
          <p:nvPr>
            <p:ph type="title"/>
          </p:nvPr>
        </p:nvSpPr>
        <p:spPr/>
        <p:txBody>
          <a:bodyPr/>
          <a:lstStyle/>
          <a:p>
            <a:r>
              <a:rPr lang="en-US" dirty="0"/>
              <a:t>Phased Launch Approach </a:t>
            </a:r>
            <a:r>
              <a:rPr lang="en-US" dirty="0" err="1"/>
              <a:t>Cont</a:t>
            </a:r>
            <a:r>
              <a:rPr lang="en-US" dirty="0"/>
              <a:t>’</a:t>
            </a:r>
          </a:p>
        </p:txBody>
      </p:sp>
      <p:sp>
        <p:nvSpPr>
          <p:cNvPr id="4" name="Content Placeholder 3">
            <a:extLst>
              <a:ext uri="{FF2B5EF4-FFF2-40B4-BE49-F238E27FC236}">
                <a16:creationId xmlns:a16="http://schemas.microsoft.com/office/drawing/2014/main" id="{A09D121D-0974-4295-FE4F-8BA1EBE890E9}"/>
              </a:ext>
            </a:extLst>
          </p:cNvPr>
          <p:cNvSpPr>
            <a:spLocks noGrp="1"/>
          </p:cNvSpPr>
          <p:nvPr>
            <p:ph idx="1"/>
          </p:nvPr>
        </p:nvSpPr>
        <p:spPr/>
        <p:txBody>
          <a:bodyPr/>
          <a:lstStyle/>
          <a:p>
            <a:r>
              <a:rPr lang="en-US" dirty="0"/>
              <a:t>Accurate Planning</a:t>
            </a:r>
          </a:p>
          <a:p>
            <a:r>
              <a:rPr lang="en-US" dirty="0"/>
              <a:t>Simplified prioritization</a:t>
            </a:r>
          </a:p>
          <a:p>
            <a:r>
              <a:rPr lang="en-US" dirty="0"/>
              <a:t>Clearer team responsibilities</a:t>
            </a:r>
          </a:p>
          <a:p>
            <a:r>
              <a:rPr lang="en-US" dirty="0"/>
              <a:t>Transparent Progress tracking w/feature flags</a:t>
            </a:r>
          </a:p>
          <a:p>
            <a:r>
              <a:rPr lang="en-US" dirty="0"/>
              <a:t>Reduced scope creep</a:t>
            </a:r>
          </a:p>
        </p:txBody>
      </p:sp>
    </p:spTree>
    <p:extLst>
      <p:ext uri="{BB962C8B-B14F-4D97-AF65-F5344CB8AC3E}">
        <p14:creationId xmlns:p14="http://schemas.microsoft.com/office/powerpoint/2010/main" val="202385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C1930D77-B9BC-0A85-92C6-95444E26EC3C}"/>
              </a:ext>
            </a:extLst>
          </p:cNvPr>
          <p:cNvPicPr>
            <a:picLocks noChangeAspect="1"/>
          </p:cNvPicPr>
          <p:nvPr/>
        </p:nvPicPr>
        <p:blipFill rotWithShape="1">
          <a:blip r:embed="rId2">
            <a:alphaModFix amt="20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D0279C99-0BFA-8C41-D8E6-7DAF2810B47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10 minute break</a:t>
            </a:r>
          </a:p>
        </p:txBody>
      </p:sp>
    </p:spTree>
    <p:extLst>
      <p:ext uri="{BB962C8B-B14F-4D97-AF65-F5344CB8AC3E}">
        <p14:creationId xmlns:p14="http://schemas.microsoft.com/office/powerpoint/2010/main" val="3818772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859C-596F-1C3A-71E5-A415EED9E8C8}"/>
              </a:ext>
            </a:extLst>
          </p:cNvPr>
          <p:cNvSpPr>
            <a:spLocks noGrp="1"/>
          </p:cNvSpPr>
          <p:nvPr>
            <p:ph type="title"/>
          </p:nvPr>
        </p:nvSpPr>
        <p:spPr/>
        <p:txBody>
          <a:bodyPr/>
          <a:lstStyle/>
          <a:p>
            <a:r>
              <a:rPr lang="en-US" dirty="0"/>
              <a:t>Phased Rollout Stakeholder Organizations</a:t>
            </a:r>
          </a:p>
        </p:txBody>
      </p:sp>
      <p:graphicFrame>
        <p:nvGraphicFramePr>
          <p:cNvPr id="4" name="Content Placeholder 3">
            <a:extLst>
              <a:ext uri="{FF2B5EF4-FFF2-40B4-BE49-F238E27FC236}">
                <a16:creationId xmlns:a16="http://schemas.microsoft.com/office/drawing/2014/main" id="{11CAB0D0-095A-B889-A79B-247C4027A034}"/>
              </a:ext>
            </a:extLst>
          </p:cNvPr>
          <p:cNvGraphicFramePr>
            <a:graphicFrameLocks noGrp="1"/>
          </p:cNvGraphicFramePr>
          <p:nvPr>
            <p:ph idx="1"/>
            <p:extLst>
              <p:ext uri="{D42A27DB-BD31-4B8C-83A1-F6EECF244321}">
                <p14:modId xmlns:p14="http://schemas.microsoft.com/office/powerpoint/2010/main" val="538435223"/>
              </p:ext>
            </p:extLst>
          </p:nvPr>
        </p:nvGraphicFramePr>
        <p:xfrm>
          <a:off x="685801" y="2141538"/>
          <a:ext cx="10131424" cy="451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276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8C84-EA3B-8EAE-04B5-B17F1B361710}"/>
              </a:ext>
            </a:extLst>
          </p:cNvPr>
          <p:cNvSpPr>
            <a:spLocks noGrp="1"/>
          </p:cNvSpPr>
          <p:nvPr>
            <p:ph type="title"/>
          </p:nvPr>
        </p:nvSpPr>
        <p:spPr/>
        <p:txBody>
          <a:bodyPr/>
          <a:lstStyle/>
          <a:p>
            <a:r>
              <a:rPr lang="en-US" dirty="0"/>
              <a:t>Phased Rollout</a:t>
            </a:r>
          </a:p>
        </p:txBody>
      </p:sp>
      <p:graphicFrame>
        <p:nvGraphicFramePr>
          <p:cNvPr id="4" name="Content Placeholder 3">
            <a:extLst>
              <a:ext uri="{FF2B5EF4-FFF2-40B4-BE49-F238E27FC236}">
                <a16:creationId xmlns:a16="http://schemas.microsoft.com/office/drawing/2014/main" id="{24559F71-D0B4-BED5-3E27-A163572E6CEA}"/>
              </a:ext>
            </a:extLst>
          </p:cNvPr>
          <p:cNvGraphicFramePr>
            <a:graphicFrameLocks noGrp="1"/>
          </p:cNvGraphicFramePr>
          <p:nvPr>
            <p:ph idx="1"/>
            <p:extLst>
              <p:ext uri="{D42A27DB-BD31-4B8C-83A1-F6EECF244321}">
                <p14:modId xmlns:p14="http://schemas.microsoft.com/office/powerpoint/2010/main" val="4284229041"/>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09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1BA8D25A-64B8-F5AA-AC02-7C3A987AD993}"/>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Piloting</a:t>
            </a:r>
          </a:p>
        </p:txBody>
      </p:sp>
      <p:sp useBgFill="1">
        <p:nvSpPr>
          <p:cNvPr id="1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2" name="Straight Connector 2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Graphic 7" descr="Pilot">
            <a:extLst>
              <a:ext uri="{FF2B5EF4-FFF2-40B4-BE49-F238E27FC236}">
                <a16:creationId xmlns:a16="http://schemas.microsoft.com/office/drawing/2014/main" id="{57ADB2D5-0348-8287-B010-5A11AFD377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407766000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7413-5864-D1DE-D716-76617510FDCE}"/>
              </a:ext>
            </a:extLst>
          </p:cNvPr>
          <p:cNvSpPr>
            <a:spLocks noGrp="1"/>
          </p:cNvSpPr>
          <p:nvPr>
            <p:ph type="title"/>
          </p:nvPr>
        </p:nvSpPr>
        <p:spPr>
          <a:xfrm>
            <a:off x="4955458" y="639097"/>
            <a:ext cx="6593075" cy="1612490"/>
          </a:xfrm>
        </p:spPr>
        <p:txBody>
          <a:bodyPr>
            <a:normAutofit/>
          </a:bodyPr>
          <a:lstStyle/>
          <a:p>
            <a:r>
              <a:rPr lang="en-US" dirty="0"/>
              <a:t>How does a product Pilot work?</a:t>
            </a:r>
          </a:p>
        </p:txBody>
      </p:sp>
      <p:pic>
        <p:nvPicPr>
          <p:cNvPr id="5" name="Picture 4" descr="Rolls of blueprints">
            <a:extLst>
              <a:ext uri="{FF2B5EF4-FFF2-40B4-BE49-F238E27FC236}">
                <a16:creationId xmlns:a16="http://schemas.microsoft.com/office/drawing/2014/main" id="{F852CB2E-AA5D-191B-1351-CD044A91C2E5}"/>
              </a:ext>
            </a:extLst>
          </p:cNvPr>
          <p:cNvPicPr>
            <a:picLocks noChangeAspect="1"/>
          </p:cNvPicPr>
          <p:nvPr/>
        </p:nvPicPr>
        <p:blipFill rotWithShape="1">
          <a:blip r:embed="rId4"/>
          <a:srcRect l="54878" r="-2"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5443E2C-389F-1B75-C422-F78A24985897}"/>
              </a:ext>
            </a:extLst>
          </p:cNvPr>
          <p:cNvSpPr>
            <a:spLocks noGrp="1"/>
          </p:cNvSpPr>
          <p:nvPr>
            <p:ph idx="1"/>
          </p:nvPr>
        </p:nvSpPr>
        <p:spPr>
          <a:xfrm>
            <a:off x="4955458" y="2251587"/>
            <a:ext cx="6593075" cy="3972232"/>
          </a:xfrm>
        </p:spPr>
        <p:txBody>
          <a:bodyPr>
            <a:normAutofit/>
          </a:bodyPr>
          <a:lstStyle/>
          <a:p>
            <a:r>
              <a:rPr lang="en-US" dirty="0"/>
              <a:t>What is a pilot?</a:t>
            </a:r>
          </a:p>
          <a:p>
            <a:pPr lvl="1"/>
            <a:r>
              <a:rPr lang="en-US" dirty="0"/>
              <a:t>Launching a smaller version of the end-product</a:t>
            </a:r>
          </a:p>
          <a:p>
            <a:pPr lvl="1"/>
            <a:r>
              <a:rPr lang="en-US" dirty="0"/>
              <a:t>Launched to a small group of users</a:t>
            </a:r>
          </a:p>
          <a:p>
            <a:r>
              <a:rPr lang="en-US" dirty="0"/>
              <a:t>We do this to learn things we didn’t know</a:t>
            </a:r>
          </a:p>
        </p:txBody>
      </p:sp>
    </p:spTree>
    <p:extLst>
      <p:ext uri="{BB962C8B-B14F-4D97-AF65-F5344CB8AC3E}">
        <p14:creationId xmlns:p14="http://schemas.microsoft.com/office/powerpoint/2010/main" val="372433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669851" y="1430179"/>
            <a:ext cx="3029313" cy="3675908"/>
          </a:xfrm>
        </p:spPr>
        <p:txBody>
          <a:bodyPr anchor="ctr">
            <a:normAutofit/>
          </a:bodyPr>
          <a:lstStyle/>
          <a:p>
            <a:r>
              <a:rPr lang="en-US" sz="4000"/>
              <a:t>Terms to listen for</a:t>
            </a:r>
          </a:p>
        </p:txBody>
      </p:sp>
      <p:graphicFrame>
        <p:nvGraphicFramePr>
          <p:cNvPr id="7" name="Content Placeholder 4">
            <a:extLst>
              <a:ext uri="{FF2B5EF4-FFF2-40B4-BE49-F238E27FC236}">
                <a16:creationId xmlns:a16="http://schemas.microsoft.com/office/drawing/2014/main" id="{03FD580A-F333-FB41-7E93-7AD4D7DEFCF3}"/>
              </a:ext>
            </a:extLst>
          </p:cNvPr>
          <p:cNvGraphicFramePr>
            <a:graphicFrameLocks noGrp="1"/>
          </p:cNvGraphicFramePr>
          <p:nvPr>
            <p:ph idx="1"/>
            <p:extLst>
              <p:ext uri="{D42A27DB-BD31-4B8C-83A1-F6EECF244321}">
                <p14:modId xmlns:p14="http://schemas.microsoft.com/office/powerpoint/2010/main" val="3286048100"/>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BAB165E-F5A8-BE53-5755-7A89D9F0EB18}"/>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Managing Human Biases</a:t>
            </a:r>
          </a:p>
        </p:txBody>
      </p:sp>
      <p:pic>
        <p:nvPicPr>
          <p:cNvPr id="100" name="Graphic 5" descr="Head with Gears">
            <a:extLst>
              <a:ext uri="{FF2B5EF4-FFF2-40B4-BE49-F238E27FC236}">
                <a16:creationId xmlns:a16="http://schemas.microsoft.com/office/drawing/2014/main" id="{24322032-DB1C-50FB-B42A-077F54D2E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8222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A7D0-C8E2-03D1-435F-B52195D1A1E5}"/>
              </a:ext>
            </a:extLst>
          </p:cNvPr>
          <p:cNvSpPr>
            <a:spLocks noGrp="1"/>
          </p:cNvSpPr>
          <p:nvPr>
            <p:ph type="title"/>
          </p:nvPr>
        </p:nvSpPr>
        <p:spPr/>
        <p:txBody>
          <a:bodyPr/>
          <a:lstStyle/>
          <a:p>
            <a:r>
              <a:rPr lang="en-US" dirty="0"/>
              <a:t>What is FUD?</a:t>
            </a:r>
          </a:p>
        </p:txBody>
      </p:sp>
      <p:sp>
        <p:nvSpPr>
          <p:cNvPr id="3" name="Content Placeholder 2">
            <a:extLst>
              <a:ext uri="{FF2B5EF4-FFF2-40B4-BE49-F238E27FC236}">
                <a16:creationId xmlns:a16="http://schemas.microsoft.com/office/drawing/2014/main" id="{8571FEE8-4BCC-C106-734E-668719D1B96B}"/>
              </a:ext>
            </a:extLst>
          </p:cNvPr>
          <p:cNvSpPr>
            <a:spLocks noGrp="1"/>
          </p:cNvSpPr>
          <p:nvPr>
            <p:ph idx="1"/>
          </p:nvPr>
        </p:nvSpPr>
        <p:spPr/>
        <p:txBody>
          <a:bodyPr/>
          <a:lstStyle/>
          <a:p>
            <a:r>
              <a:rPr lang="en-US" dirty="0"/>
              <a:t>Fear</a:t>
            </a:r>
          </a:p>
          <a:p>
            <a:r>
              <a:rPr lang="en-US" dirty="0"/>
              <a:t>Uncertainty</a:t>
            </a:r>
          </a:p>
          <a:p>
            <a:r>
              <a:rPr lang="en-US" dirty="0"/>
              <a:t>Doubt</a:t>
            </a:r>
          </a:p>
        </p:txBody>
      </p:sp>
    </p:spTree>
    <p:extLst>
      <p:ext uri="{BB962C8B-B14F-4D97-AF65-F5344CB8AC3E}">
        <p14:creationId xmlns:p14="http://schemas.microsoft.com/office/powerpoint/2010/main" val="2664086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45109B-8F94-67E3-ED94-C3CBB9CC591A}"/>
              </a:ext>
            </a:extLst>
          </p:cNvPr>
          <p:cNvPicPr>
            <a:picLocks noChangeAspect="1"/>
          </p:cNvPicPr>
          <p:nvPr/>
        </p:nvPicPr>
        <p:blipFill rotWithShape="1">
          <a:blip r:embed="rId3">
            <a:alphaModFix amt="35000"/>
          </a:blip>
          <a:srcRect t="8072" b="35678"/>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B2DC48B-3392-B27C-5F8E-4934DDEFA41D}"/>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On FUD and its effects</a:t>
            </a:r>
          </a:p>
        </p:txBody>
      </p:sp>
    </p:spTree>
    <p:extLst>
      <p:ext uri="{BB962C8B-B14F-4D97-AF65-F5344CB8AC3E}">
        <p14:creationId xmlns:p14="http://schemas.microsoft.com/office/powerpoint/2010/main" val="46576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 name="Rectangle 11">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s in a line and one question mark is lit">
            <a:extLst>
              <a:ext uri="{FF2B5EF4-FFF2-40B4-BE49-F238E27FC236}">
                <a16:creationId xmlns:a16="http://schemas.microsoft.com/office/drawing/2014/main" id="{E3FC3253-C80C-1E96-85FB-EBD0ED1FACA3}"/>
              </a:ext>
            </a:extLst>
          </p:cNvPr>
          <p:cNvPicPr>
            <a:picLocks noChangeAspect="1"/>
          </p:cNvPicPr>
          <p:nvPr/>
        </p:nvPicPr>
        <p:blipFill rotWithShape="1">
          <a:blip r:embed="rId4">
            <a:alphaModFix amt="35000"/>
          </a:blip>
          <a:srcRect t="2056" b="1367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1F8F563-17A2-8EE1-DD29-49A290D3FE7F}"/>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Managing Fear Uncertainty and Doubt</a:t>
            </a:r>
          </a:p>
        </p:txBody>
      </p:sp>
      <p:sp>
        <p:nvSpPr>
          <p:cNvPr id="4" name="Text Placeholder 3">
            <a:extLst>
              <a:ext uri="{FF2B5EF4-FFF2-40B4-BE49-F238E27FC236}">
                <a16:creationId xmlns:a16="http://schemas.microsoft.com/office/drawing/2014/main" id="{73068E3D-3ED3-0278-A6BD-80CDE6ADB92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endParaRPr lang="en-US" sz="1800"/>
          </a:p>
        </p:txBody>
      </p:sp>
    </p:spTree>
    <p:extLst>
      <p:ext uri="{BB962C8B-B14F-4D97-AF65-F5344CB8AC3E}">
        <p14:creationId xmlns:p14="http://schemas.microsoft.com/office/powerpoint/2010/main" val="3567114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9" name="Rectangle 12">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book, posing&#10;&#10;Description automatically generated">
            <a:extLst>
              <a:ext uri="{FF2B5EF4-FFF2-40B4-BE49-F238E27FC236}">
                <a16:creationId xmlns:a16="http://schemas.microsoft.com/office/drawing/2014/main" id="{B8C6BB20-A72C-21F3-6A99-2A0F23880EEE}"/>
              </a:ext>
            </a:extLst>
          </p:cNvPr>
          <p:cNvPicPr>
            <a:picLocks noChangeAspect="1"/>
          </p:cNvPicPr>
          <p:nvPr/>
        </p:nvPicPr>
        <p:blipFill rotWithShape="1">
          <a:blip r:embed="rId5">
            <a:alphaModFix amt="20000"/>
          </a:blip>
          <a:srcRect t="19255" b="24495"/>
          <a:stretch/>
        </p:blipFill>
        <p:spPr>
          <a:xfrm>
            <a:off x="20" y="10"/>
            <a:ext cx="12191980" cy="6857990"/>
          </a:xfrm>
          <a:prstGeom prst="rect">
            <a:avLst/>
          </a:prstGeom>
        </p:spPr>
      </p:pic>
      <p:pic>
        <p:nvPicPr>
          <p:cNvPr id="20" name="Picture 14">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32876-BC82-0D59-0412-6F2DDEBFA628}"/>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The FUD Plague</a:t>
            </a:r>
          </a:p>
        </p:txBody>
      </p:sp>
    </p:spTree>
    <p:extLst>
      <p:ext uri="{BB962C8B-B14F-4D97-AF65-F5344CB8AC3E}">
        <p14:creationId xmlns:p14="http://schemas.microsoft.com/office/powerpoint/2010/main" val="1928274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stic bag floating over a reef in the ocean">
            <a:extLst>
              <a:ext uri="{FF2B5EF4-FFF2-40B4-BE49-F238E27FC236}">
                <a16:creationId xmlns:a16="http://schemas.microsoft.com/office/drawing/2014/main" id="{F59DCB4F-233D-A98C-AA93-7DAFEDCD136B}"/>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04BD40FA-D696-0D63-147A-30048CBF35D0}"/>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Sunk Cost</a:t>
            </a:r>
          </a:p>
        </p:txBody>
      </p:sp>
    </p:spTree>
    <p:extLst>
      <p:ext uri="{BB962C8B-B14F-4D97-AF65-F5344CB8AC3E}">
        <p14:creationId xmlns:p14="http://schemas.microsoft.com/office/powerpoint/2010/main" val="24481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751012" y="609601"/>
            <a:ext cx="8676222" cy="3200400"/>
          </a:xfrm>
        </p:spPr>
        <p:txBody>
          <a:bodyPr vert="horz" lIns="91440" tIns="45720" rIns="91440" bIns="45720" rtlCol="0" anchor="b" anchorCtr="1">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Review Day 2</a:t>
            </a:r>
          </a:p>
        </p:txBody>
      </p:sp>
    </p:spTree>
    <p:extLst>
      <p:ext uri="{BB962C8B-B14F-4D97-AF65-F5344CB8AC3E}">
        <p14:creationId xmlns:p14="http://schemas.microsoft.com/office/powerpoint/2010/main" val="3300517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a:solidFill>
                  <a:srgbClr val="FFFFFF"/>
                </a:solidFill>
              </a:rPr>
              <a:t>Preview day 3</a:t>
            </a:r>
          </a:p>
        </p:txBody>
      </p:sp>
    </p:spTree>
    <p:extLst>
      <p:ext uri="{BB962C8B-B14F-4D97-AF65-F5344CB8AC3E}">
        <p14:creationId xmlns:p14="http://schemas.microsoft.com/office/powerpoint/2010/main" val="310405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Hot air balloon taking off in desert under Milky Way">
            <a:extLst>
              <a:ext uri="{FF2B5EF4-FFF2-40B4-BE49-F238E27FC236}">
                <a16:creationId xmlns:a16="http://schemas.microsoft.com/office/drawing/2014/main" id="{7EA5C84B-B27F-2C53-A41A-B57D6E6382D4}"/>
              </a:ext>
            </a:extLst>
          </p:cNvPr>
          <p:cNvPicPr>
            <a:picLocks noChangeAspect="1"/>
          </p:cNvPicPr>
          <p:nvPr/>
        </p:nvPicPr>
        <p:blipFill rotWithShape="1">
          <a:blip r:embed="rId5"/>
          <a:srcRect l="2258" t="5262" r="5423" b="1752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47344B-B189-8403-5625-FC02405A790B}"/>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Getting Started</a:t>
            </a:r>
          </a:p>
        </p:txBody>
      </p:sp>
    </p:spTree>
    <p:extLst>
      <p:ext uri="{BB962C8B-B14F-4D97-AF65-F5344CB8AC3E}">
        <p14:creationId xmlns:p14="http://schemas.microsoft.com/office/powerpoint/2010/main" val="5521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16912-2E78-20A1-B65F-ECCDA57F9C6F}"/>
              </a:ext>
            </a:extLst>
          </p:cNvPr>
          <p:cNvSpPr>
            <a:spLocks noGrp="1"/>
          </p:cNvSpPr>
          <p:nvPr>
            <p:ph type="title"/>
          </p:nvPr>
        </p:nvSpPr>
        <p:spPr/>
        <p:txBody>
          <a:bodyPr/>
          <a:lstStyle/>
          <a:p>
            <a:r>
              <a:rPr lang="en-US" dirty="0"/>
              <a:t>Research Phase</a:t>
            </a:r>
          </a:p>
        </p:txBody>
      </p:sp>
      <p:sp>
        <p:nvSpPr>
          <p:cNvPr id="4" name="Content Placeholder 3">
            <a:extLst>
              <a:ext uri="{FF2B5EF4-FFF2-40B4-BE49-F238E27FC236}">
                <a16:creationId xmlns:a16="http://schemas.microsoft.com/office/drawing/2014/main" id="{3C218D33-D154-0382-D9C4-9B913106CA63}"/>
              </a:ext>
            </a:extLst>
          </p:cNvPr>
          <p:cNvSpPr>
            <a:spLocks noGrp="1"/>
          </p:cNvSpPr>
          <p:nvPr>
            <p:ph idx="1"/>
          </p:nvPr>
        </p:nvSpPr>
        <p:spPr/>
        <p:txBody>
          <a:bodyPr/>
          <a:lstStyle/>
          <a:p>
            <a:r>
              <a:rPr lang="en-US" dirty="0"/>
              <a:t>Current State</a:t>
            </a:r>
          </a:p>
          <a:p>
            <a:r>
              <a:rPr lang="en-US" dirty="0"/>
              <a:t>Business Need</a:t>
            </a:r>
          </a:p>
          <a:p>
            <a:r>
              <a:rPr lang="en-US" dirty="0"/>
              <a:t>Possible Solutions</a:t>
            </a:r>
          </a:p>
        </p:txBody>
      </p:sp>
    </p:spTree>
    <p:extLst>
      <p:ext uri="{BB962C8B-B14F-4D97-AF65-F5344CB8AC3E}">
        <p14:creationId xmlns:p14="http://schemas.microsoft.com/office/powerpoint/2010/main" val="222354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4D4-B994-3437-18B1-19571D286541}"/>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3B38BD07-7138-FAC4-0BA4-356304B37035}"/>
              </a:ext>
            </a:extLst>
          </p:cNvPr>
          <p:cNvSpPr>
            <a:spLocks noGrp="1"/>
          </p:cNvSpPr>
          <p:nvPr>
            <p:ph idx="1"/>
          </p:nvPr>
        </p:nvSpPr>
        <p:spPr/>
        <p:txBody>
          <a:bodyPr/>
          <a:lstStyle/>
          <a:p>
            <a:r>
              <a:rPr lang="en-US" dirty="0"/>
              <a:t>Why are we having a problem now?</a:t>
            </a:r>
          </a:p>
          <a:p>
            <a:pPr lvl="1"/>
            <a:r>
              <a:rPr lang="en-US" dirty="0"/>
              <a:t>Foreseeable or unforeseeable?</a:t>
            </a:r>
          </a:p>
          <a:p>
            <a:pPr lvl="2"/>
            <a:r>
              <a:rPr lang="en-US" dirty="0"/>
              <a:t>Lessons learned?</a:t>
            </a:r>
          </a:p>
          <a:p>
            <a:r>
              <a:rPr lang="en-US" dirty="0"/>
              <a:t>What about our current technology is lacking?</a:t>
            </a:r>
          </a:p>
          <a:p>
            <a:r>
              <a:rPr lang="en-US" dirty="0"/>
              <a:t>What technology do we have in this space now, and how is it working?</a:t>
            </a:r>
          </a:p>
          <a:p>
            <a:pPr lvl="1"/>
            <a:r>
              <a:rPr lang="en-US" dirty="0"/>
              <a:t>Complementary solution?</a:t>
            </a:r>
          </a:p>
          <a:p>
            <a:pPr lvl="1"/>
            <a:r>
              <a:rPr lang="en-US" dirty="0"/>
              <a:t>Complete rebuild of the space?</a:t>
            </a:r>
          </a:p>
        </p:txBody>
      </p:sp>
    </p:spTree>
    <p:extLst>
      <p:ext uri="{BB962C8B-B14F-4D97-AF65-F5344CB8AC3E}">
        <p14:creationId xmlns:p14="http://schemas.microsoft.com/office/powerpoint/2010/main" val="393972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E0E-6FE8-55FE-2A11-66247FA8029E}"/>
              </a:ext>
            </a:extLst>
          </p:cNvPr>
          <p:cNvSpPr>
            <a:spLocks noGrp="1"/>
          </p:cNvSpPr>
          <p:nvPr>
            <p:ph type="title"/>
          </p:nvPr>
        </p:nvSpPr>
        <p:spPr/>
        <p:txBody>
          <a:bodyPr/>
          <a:lstStyle/>
          <a:p>
            <a:r>
              <a:rPr lang="en-US" dirty="0"/>
              <a:t>Reflecting On Our Organization</a:t>
            </a:r>
          </a:p>
        </p:txBody>
      </p:sp>
      <p:sp>
        <p:nvSpPr>
          <p:cNvPr id="3" name="Content Placeholder 2">
            <a:extLst>
              <a:ext uri="{FF2B5EF4-FFF2-40B4-BE49-F238E27FC236}">
                <a16:creationId xmlns:a16="http://schemas.microsoft.com/office/drawing/2014/main" id="{310CF06E-CB80-5064-FF40-A58E31B7E5CC}"/>
              </a:ext>
            </a:extLst>
          </p:cNvPr>
          <p:cNvSpPr>
            <a:spLocks noGrp="1"/>
          </p:cNvSpPr>
          <p:nvPr>
            <p:ph idx="1"/>
          </p:nvPr>
        </p:nvSpPr>
        <p:spPr/>
        <p:txBody>
          <a:bodyPr/>
          <a:lstStyle/>
          <a:p>
            <a:r>
              <a:rPr lang="en-US" dirty="0"/>
              <a:t>Is this the first time we’re adopting the SDLC?</a:t>
            </a:r>
          </a:p>
          <a:p>
            <a:r>
              <a:rPr lang="en-US" dirty="0"/>
              <a:t>Is our org healthy?</a:t>
            </a:r>
          </a:p>
          <a:p>
            <a:r>
              <a:rPr lang="en-US" dirty="0"/>
              <a:t>Do we need to make any changes before starting?</a:t>
            </a:r>
          </a:p>
          <a:p>
            <a:r>
              <a:rPr lang="en-US" dirty="0"/>
              <a:t>How well is our documentation and organization of existing and legacy projects?</a:t>
            </a:r>
          </a:p>
          <a:p>
            <a:endParaRPr lang="en-US" dirty="0"/>
          </a:p>
        </p:txBody>
      </p:sp>
    </p:spTree>
    <p:extLst>
      <p:ext uri="{BB962C8B-B14F-4D97-AF65-F5344CB8AC3E}">
        <p14:creationId xmlns:p14="http://schemas.microsoft.com/office/powerpoint/2010/main" val="399856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E7D7-EAC8-0509-671E-A6D24841EA02}"/>
              </a:ext>
            </a:extLst>
          </p:cNvPr>
          <p:cNvSpPr>
            <a:spLocks noGrp="1"/>
          </p:cNvSpPr>
          <p:nvPr>
            <p:ph type="title"/>
          </p:nvPr>
        </p:nvSpPr>
        <p:spPr/>
        <p:txBody>
          <a:bodyPr/>
          <a:lstStyle/>
          <a:p>
            <a:r>
              <a:rPr lang="en-US" dirty="0"/>
              <a:t>Researching Our Technology</a:t>
            </a:r>
          </a:p>
        </p:txBody>
      </p:sp>
      <p:sp>
        <p:nvSpPr>
          <p:cNvPr id="3" name="Content Placeholder 2">
            <a:extLst>
              <a:ext uri="{FF2B5EF4-FFF2-40B4-BE49-F238E27FC236}">
                <a16:creationId xmlns:a16="http://schemas.microsoft.com/office/drawing/2014/main" id="{4DE447E1-2B3A-E948-E833-4C025630BD48}"/>
              </a:ext>
            </a:extLst>
          </p:cNvPr>
          <p:cNvSpPr>
            <a:spLocks noGrp="1"/>
          </p:cNvSpPr>
          <p:nvPr>
            <p:ph idx="1"/>
          </p:nvPr>
        </p:nvSpPr>
        <p:spPr/>
        <p:txBody>
          <a:bodyPr/>
          <a:lstStyle/>
          <a:p>
            <a:r>
              <a:rPr lang="en-US" dirty="0"/>
              <a:t>Are we happy with the technology choices we’ve made so far?</a:t>
            </a:r>
          </a:p>
          <a:p>
            <a:r>
              <a:rPr lang="en-US" dirty="0"/>
              <a:t>Can we fold in any lessons learned from our past decisions?</a:t>
            </a:r>
          </a:p>
          <a:p>
            <a:r>
              <a:rPr lang="en-US" dirty="0"/>
              <a:t>What’s the state of our integrations?</a:t>
            </a:r>
          </a:p>
        </p:txBody>
      </p:sp>
    </p:spTree>
    <p:extLst>
      <p:ext uri="{BB962C8B-B14F-4D97-AF65-F5344CB8AC3E}">
        <p14:creationId xmlns:p14="http://schemas.microsoft.com/office/powerpoint/2010/main" val="3622486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2302</TotalTime>
  <Words>1267</Words>
  <Application>Microsoft Office PowerPoint</Application>
  <PresentationFormat>Widescreen</PresentationFormat>
  <Paragraphs>199</Paragraphs>
  <Slides>49</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Celestial</vt:lpstr>
      <vt:lpstr>Introduction to Software Business Product Management</vt:lpstr>
      <vt:lpstr>Review of day 1</vt:lpstr>
      <vt:lpstr>Questions From Day 2?</vt:lpstr>
      <vt:lpstr>Terms to listen for</vt:lpstr>
      <vt:lpstr>Getting Started</vt:lpstr>
      <vt:lpstr>Research Phase</vt:lpstr>
      <vt:lpstr>Current State</vt:lpstr>
      <vt:lpstr>Reflecting On Our Organization</vt:lpstr>
      <vt:lpstr>Researching Our Technology</vt:lpstr>
      <vt:lpstr>Business Need</vt:lpstr>
      <vt:lpstr>Possible Solutions</vt:lpstr>
      <vt:lpstr>Compare Chart</vt:lpstr>
      <vt:lpstr>When is research done?</vt:lpstr>
      <vt:lpstr>Scoping</vt:lpstr>
      <vt:lpstr>Creating the initial scope</vt:lpstr>
      <vt:lpstr>Scope documentation</vt:lpstr>
      <vt:lpstr>Maintaining consistency of scope</vt:lpstr>
      <vt:lpstr>Defending against scope creep</vt:lpstr>
      <vt:lpstr>What is Scope Creep?</vt:lpstr>
      <vt:lpstr>Recognizing scope creep</vt:lpstr>
      <vt:lpstr>Varieties of scope creep</vt:lpstr>
      <vt:lpstr>10 minute break</vt:lpstr>
      <vt:lpstr>Widening Scope Responsibly</vt:lpstr>
      <vt:lpstr>Vanilla Ice Says:</vt:lpstr>
      <vt:lpstr>Widening Scope Responsibly cont’ </vt:lpstr>
      <vt:lpstr>Managing Routine Work</vt:lpstr>
      <vt:lpstr>Managing Task Workflow</vt:lpstr>
      <vt:lpstr>Snow piles</vt:lpstr>
      <vt:lpstr>“Tech Debt”</vt:lpstr>
      <vt:lpstr>The Ikea Desk</vt:lpstr>
      <vt:lpstr>Heart Surgery</vt:lpstr>
      <vt:lpstr>Launch &amp; Piloting</vt:lpstr>
      <vt:lpstr>Phased Launch Approach</vt:lpstr>
      <vt:lpstr>Phased Launch Approach Cont’</vt:lpstr>
      <vt:lpstr>10 minute break</vt:lpstr>
      <vt:lpstr>Phased Rollout Stakeholder Organizations</vt:lpstr>
      <vt:lpstr>Phased Rollout</vt:lpstr>
      <vt:lpstr>Piloting</vt:lpstr>
      <vt:lpstr>How does a product Pilot work?</vt:lpstr>
      <vt:lpstr>Managing Human Biases</vt:lpstr>
      <vt:lpstr>What is FUD?</vt:lpstr>
      <vt:lpstr>On FUD and its effects</vt:lpstr>
      <vt:lpstr>Managing Fear Uncertainty and Doubt</vt:lpstr>
      <vt:lpstr>The FUD Plague</vt:lpstr>
      <vt:lpstr>Sunk Cost</vt:lpstr>
      <vt:lpstr>Review Day 2</vt:lpstr>
      <vt:lpstr>Question or clarifications?</vt:lpstr>
      <vt:lpstr>Preview day 3</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2023-05-10T14:08:23Z</dcterms:modified>
</cp:coreProperties>
</file>